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0" r:id="rId4"/>
    <p:sldId id="273" r:id="rId5"/>
    <p:sldId id="261" r:id="rId6"/>
    <p:sldId id="262" r:id="rId7"/>
    <p:sldId id="263" r:id="rId8"/>
    <p:sldId id="275" r:id="rId9"/>
    <p:sldId id="274" r:id="rId10"/>
    <p:sldId id="264" r:id="rId11"/>
    <p:sldId id="276" r:id="rId12"/>
    <p:sldId id="265" r:id="rId13"/>
    <p:sldId id="277" r:id="rId14"/>
    <p:sldId id="266" r:id="rId15"/>
    <p:sldId id="267" r:id="rId16"/>
    <p:sldId id="278" r:id="rId17"/>
    <p:sldId id="268" r:id="rId18"/>
    <p:sldId id="269" r:id="rId19"/>
    <p:sldId id="270" r:id="rId20"/>
    <p:sldId id="271" r:id="rId21"/>
    <p:sldId id="272" r:id="rId22"/>
    <p:sldId id="257" r:id="rId23"/>
    <p:sldId id="259"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014" y="-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iagrams/_rels/data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image" Target="../media/image14.png"/></Relationships>
</file>

<file path=ppt/diagrams/_rels/data3.xml.rels><?xml version="1.0" encoding="UTF-8" standalone="yes"?>
<Relationships xmlns="http://schemas.openxmlformats.org/package/2006/relationships"><Relationship Id="rId1" Type="http://schemas.openxmlformats.org/officeDocument/2006/relationships/image" Target="../media/image16.png"/></Relationships>
</file>

<file path=ppt/diagrams/_rels/data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image" Target="../media/image20.png"/></Relationships>
</file>

<file path=ppt/diagrams/_rels/data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image" Target="../media/image22.png"/></Relationships>
</file>

<file path=ppt/diagrams/_rels/data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png"/></Relationships>
</file>

<file path=ppt/diagrams/_rels/data8.xml.rels><?xml version="1.0" encoding="UTF-8" standalone="yes"?>
<Relationships xmlns="http://schemas.openxmlformats.org/package/2006/relationships"><Relationship Id="rId1" Type="http://schemas.openxmlformats.org/officeDocument/2006/relationships/image" Target="../media/image32.png"/></Relationships>
</file>

<file path=ppt/diagrams/_rels/data9.xml.rels><?xml version="1.0" encoding="UTF-8" standalone="yes"?>
<Relationships xmlns="http://schemas.openxmlformats.org/package/2006/relationships"><Relationship Id="rId1" Type="http://schemas.openxmlformats.org/officeDocument/2006/relationships/image" Target="../media/image33.png"/></Relationships>
</file>

<file path=ppt/diagrams/_rels/data10.xml.rels><?xml version="1.0" encoding="UTF-8" standalone="yes"?>
<Relationships xmlns="http://schemas.openxmlformats.org/package/2006/relationships"><Relationship Id="rId1" Type="http://schemas.openxmlformats.org/officeDocument/2006/relationships/image" Target="../media/image35.png"/></Relationships>
</file>

<file path=ppt/diagrams/_rels/data11.xml.rels><?xml version="1.0" encoding="UTF-8" standalone="yes"?>
<Relationships xmlns="http://schemas.openxmlformats.org/package/2006/relationships"><Relationship Id="rId1" Type="http://schemas.openxmlformats.org/officeDocument/2006/relationships/image" Target="../media/image37.png"/></Relationships>
</file>

<file path=ppt/diagrams/_rels/data14.xml.rels><?xml version="1.0" encoding="UTF-8" standalone="yes"?>
<Relationships xmlns="http://schemas.openxmlformats.org/package/2006/relationships"><Relationship Id="rId1" Type="http://schemas.openxmlformats.org/officeDocument/2006/relationships/image" Target="../media/image39.png"/></Relationships>
</file>

<file path=ppt/diagrams/_rels/data15.xml.rels><?xml version="1.0" encoding="UTF-8" standalone="yes"?>
<Relationships xmlns="http://schemas.openxmlformats.org/package/2006/relationships"><Relationship Id="rId1" Type="http://schemas.openxmlformats.org/officeDocument/2006/relationships/image" Target="../media/image40.png"/></Relationships>
</file>

<file path=ppt/diagrams/_rels/drawing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iagrams/_rels/drawing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image" Target="../media/image14.png"/></Relationships>
</file>

<file path=ppt/diagrams/_rels/drawing3.xml.rels><?xml version="1.0" encoding="UTF-8" standalone="yes"?>
<Relationships xmlns="http://schemas.openxmlformats.org/package/2006/relationships"><Relationship Id="rId1" Type="http://schemas.openxmlformats.org/officeDocument/2006/relationships/image" Target="../media/image16.png"/></Relationships>
</file>

<file path=ppt/diagrams/_rels/drawing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image" Target="../media/image20.png"/></Relationships>
</file>

<file path=ppt/diagrams/_rels/drawing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image" Target="../media/image22.png"/></Relationships>
</file>

<file path=ppt/diagrams/_rels/drawing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png"/></Relationships>
</file>

<file path=ppt/diagrams/_rels/drawing8.xml.rels><?xml version="1.0" encoding="UTF-8" standalone="yes"?>
<Relationships xmlns="http://schemas.openxmlformats.org/package/2006/relationships"><Relationship Id="rId1" Type="http://schemas.openxmlformats.org/officeDocument/2006/relationships/image" Target="../media/image32.png"/></Relationships>
</file>

<file path=ppt/diagrams/_rels/drawing9.xml.rels><?xml version="1.0" encoding="UTF-8" standalone="yes"?>
<Relationships xmlns="http://schemas.openxmlformats.org/package/2006/relationships"><Relationship Id="rId1" Type="http://schemas.openxmlformats.org/officeDocument/2006/relationships/image" Target="../media/image33.png"/></Relationships>
</file>

<file path=ppt/diagrams/_rels/drawing10.xml.rels><?xml version="1.0" encoding="UTF-8" standalone="yes"?>
<Relationships xmlns="http://schemas.openxmlformats.org/package/2006/relationships"><Relationship Id="rId1" Type="http://schemas.openxmlformats.org/officeDocument/2006/relationships/image" Target="../media/image35.png"/></Relationships>
</file>

<file path=ppt/diagrams/_rels/drawing11.xml.rels><?xml version="1.0" encoding="UTF-8" standalone="yes"?>
<Relationships xmlns="http://schemas.openxmlformats.org/package/2006/relationships"><Relationship Id="rId1" Type="http://schemas.openxmlformats.org/officeDocument/2006/relationships/image" Target="../media/image37.png"/></Relationships>
</file>

<file path=ppt/diagrams/_rels/drawing14.xml.rels><?xml version="1.0" encoding="UTF-8" standalone="yes"?>
<Relationships xmlns="http://schemas.openxmlformats.org/package/2006/relationships"><Relationship Id="rId1" Type="http://schemas.openxmlformats.org/officeDocument/2006/relationships/image" Target="../media/image39.png"/></Relationships>
</file>

<file path=ppt/diagrams/_rels/drawing15.xml.rels><?xml version="1.0" encoding="UTF-8" standalone="yes"?>
<Relationships xmlns="http://schemas.openxmlformats.org/package/2006/relationships"><Relationship Id="rId1" Type="http://schemas.openxmlformats.org/officeDocument/2006/relationships/image" Target="../media/image4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1758A6-D3D9-4609-AF35-9FA9776EE94C}"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4017FB7A-1DCC-4E63-A95F-CAAC64A86B55}">
      <dgm:prSet custT="1"/>
      <dgm:spPr>
        <a:solidFill>
          <a:srgbClr val="0070C0"/>
        </a:solidFill>
      </dgm:spPr>
      <dgm:t>
        <a:bodyPr/>
        <a:lstStyle/>
        <a:p>
          <a:pPr rtl="0"/>
          <a:r>
            <a:rPr lang="es-CO" sz="1800" dirty="0" smtClean="0"/>
            <a:t>Cuando el amor de Cristo está atesorado en el corazón, como dulce fragancia no se puede ocultar. Su santa influencia la percibirán todos aquellos con quienes nos relacionemos. El espíritu de Cristo en el corazón es como un manantial en el desierto, que fluye para refrescar todo lo que hay en su rededor ;y despertar, en aquellos que perecen, ansias de beber del agua de la vida.</a:t>
          </a:r>
          <a:endParaRPr lang="es-CO" sz="1800" dirty="0"/>
        </a:p>
      </dgm:t>
    </dgm:pt>
    <dgm:pt modelId="{7F405E0D-65F1-49AC-8829-77C07392EEBB}" type="parTrans" cxnId="{6130D918-DE7D-4E6D-A75E-A1509E37B358}">
      <dgm:prSet/>
      <dgm:spPr/>
      <dgm:t>
        <a:bodyPr/>
        <a:lstStyle/>
        <a:p>
          <a:endParaRPr lang="es-CO"/>
        </a:p>
      </dgm:t>
    </dgm:pt>
    <dgm:pt modelId="{D9B68651-AB4E-4E25-AB41-5D74F6ECDA5A}" type="sibTrans" cxnId="{6130D918-DE7D-4E6D-A75E-A1509E37B358}">
      <dgm:prSet/>
      <dgm:spPr/>
      <dgm:t>
        <a:bodyPr/>
        <a:lstStyle/>
        <a:p>
          <a:endParaRPr lang="es-CO"/>
        </a:p>
      </dgm:t>
    </dgm:pt>
    <dgm:pt modelId="{D061DABF-2293-40B7-8F96-256099E33625}">
      <dgm:prSet custT="1"/>
      <dgm:spPr>
        <a:solidFill>
          <a:srgbClr val="0070C0"/>
        </a:solidFill>
      </dgm:spPr>
      <dgm:t>
        <a:bodyPr/>
        <a:lstStyle/>
        <a:p>
          <a:pPr rtl="0"/>
          <a:r>
            <a:rPr lang="es-CO" sz="2400" dirty="0" smtClean="0"/>
            <a:t>El amor a Jesús se manifestará en el deseo de trabajar como él trabajó por la felicidad y elevación de la humanidad. Nos inspirará amor, ternura y simpatía por todas las criaturas que gozan del cuidado de nuestro Padre celestial.</a:t>
          </a:r>
          <a:endParaRPr lang="es-CO" sz="2400" dirty="0"/>
        </a:p>
      </dgm:t>
    </dgm:pt>
    <dgm:pt modelId="{91D641DA-822D-484A-8758-920F3EE034CD}" type="parTrans" cxnId="{BB4DE153-3ECC-49FB-B93B-BA4D6B8E5040}">
      <dgm:prSet/>
      <dgm:spPr/>
      <dgm:t>
        <a:bodyPr/>
        <a:lstStyle/>
        <a:p>
          <a:endParaRPr lang="es-CO"/>
        </a:p>
      </dgm:t>
    </dgm:pt>
    <dgm:pt modelId="{8F4F4697-E67F-4A5B-8132-C70646E6AEAC}" type="sibTrans" cxnId="{BB4DE153-3ECC-49FB-B93B-BA4D6B8E5040}">
      <dgm:prSet/>
      <dgm:spPr/>
      <dgm:t>
        <a:bodyPr/>
        <a:lstStyle/>
        <a:p>
          <a:endParaRPr lang="es-CO"/>
        </a:p>
      </dgm:t>
    </dgm:pt>
    <dgm:pt modelId="{9663C503-F138-4BE3-BD67-FEB0EA1FBDB1}" type="pres">
      <dgm:prSet presAssocID="{921758A6-D3D9-4609-AF35-9FA9776EE94C}" presName="linearFlow" presStyleCnt="0">
        <dgm:presLayoutVars>
          <dgm:dir/>
          <dgm:resizeHandles val="exact"/>
        </dgm:presLayoutVars>
      </dgm:prSet>
      <dgm:spPr/>
      <dgm:t>
        <a:bodyPr/>
        <a:lstStyle/>
        <a:p>
          <a:endParaRPr lang="es-CO"/>
        </a:p>
      </dgm:t>
    </dgm:pt>
    <dgm:pt modelId="{0E7ADD46-2737-4C71-9B28-F3CBAB06A5A3}" type="pres">
      <dgm:prSet presAssocID="{4017FB7A-1DCC-4E63-A95F-CAAC64A86B55}" presName="composite" presStyleCnt="0"/>
      <dgm:spPr/>
    </dgm:pt>
    <dgm:pt modelId="{DC2AFE4D-E93A-4170-98F8-12489D8EB50F}" type="pres">
      <dgm:prSet presAssocID="{4017FB7A-1DCC-4E63-A95F-CAAC64A86B55}" presName="imgShp" presStyleLbl="fgImgPlace1" presStyleIdx="0" presStyleCnt="2" custLinFactNeighborX="-15872" custLinFactNeighborY="2091"/>
      <dgm:spPr>
        <a:blipFill rotWithShape="1">
          <a:blip xmlns:r="http://schemas.openxmlformats.org/officeDocument/2006/relationships" r:embed="rId1"/>
          <a:stretch>
            <a:fillRect/>
          </a:stretch>
        </a:blipFill>
      </dgm:spPr>
    </dgm:pt>
    <dgm:pt modelId="{433B00CE-B214-460C-9750-5824FACF6570}" type="pres">
      <dgm:prSet presAssocID="{4017FB7A-1DCC-4E63-A95F-CAAC64A86B55}" presName="txShp" presStyleLbl="node1" presStyleIdx="0" presStyleCnt="2" custScaleX="123261">
        <dgm:presLayoutVars>
          <dgm:bulletEnabled val="1"/>
        </dgm:presLayoutVars>
      </dgm:prSet>
      <dgm:spPr/>
      <dgm:t>
        <a:bodyPr/>
        <a:lstStyle/>
        <a:p>
          <a:endParaRPr lang="es-CO"/>
        </a:p>
      </dgm:t>
    </dgm:pt>
    <dgm:pt modelId="{BBE67028-74C4-485E-88E8-61950DA61EEA}" type="pres">
      <dgm:prSet presAssocID="{D9B68651-AB4E-4E25-AB41-5D74F6ECDA5A}" presName="spacing" presStyleCnt="0"/>
      <dgm:spPr/>
    </dgm:pt>
    <dgm:pt modelId="{7FBD3134-2129-4CE4-A0D5-CD0BEA8E7BEA}" type="pres">
      <dgm:prSet presAssocID="{D061DABF-2293-40B7-8F96-256099E33625}" presName="composite" presStyleCnt="0"/>
      <dgm:spPr/>
    </dgm:pt>
    <dgm:pt modelId="{C572FA1F-29C4-4151-82D0-ABB819EBD3F8}" type="pres">
      <dgm:prSet presAssocID="{D061DABF-2293-40B7-8F96-256099E33625}" presName="imgShp" presStyleLbl="fgImgPlace1" presStyleIdx="1" presStyleCnt="2" custLinFactNeighborX="-13051" custLinFactNeighborY="-821"/>
      <dgm:spPr>
        <a:blipFill rotWithShape="1">
          <a:blip xmlns:r="http://schemas.openxmlformats.org/officeDocument/2006/relationships" r:embed="rId2"/>
          <a:stretch>
            <a:fillRect/>
          </a:stretch>
        </a:blipFill>
      </dgm:spPr>
    </dgm:pt>
    <dgm:pt modelId="{C7430E9B-F4FE-4514-B40C-71ED6CEBC038}" type="pres">
      <dgm:prSet presAssocID="{D061DABF-2293-40B7-8F96-256099E33625}" presName="txShp" presStyleLbl="node1" presStyleIdx="1" presStyleCnt="2" custScaleX="123261">
        <dgm:presLayoutVars>
          <dgm:bulletEnabled val="1"/>
        </dgm:presLayoutVars>
      </dgm:prSet>
      <dgm:spPr/>
      <dgm:t>
        <a:bodyPr/>
        <a:lstStyle/>
        <a:p>
          <a:endParaRPr lang="es-CO"/>
        </a:p>
      </dgm:t>
    </dgm:pt>
  </dgm:ptLst>
  <dgm:cxnLst>
    <dgm:cxn modelId="{6130D918-DE7D-4E6D-A75E-A1509E37B358}" srcId="{921758A6-D3D9-4609-AF35-9FA9776EE94C}" destId="{4017FB7A-1DCC-4E63-A95F-CAAC64A86B55}" srcOrd="0" destOrd="0" parTransId="{7F405E0D-65F1-49AC-8829-77C07392EEBB}" sibTransId="{D9B68651-AB4E-4E25-AB41-5D74F6ECDA5A}"/>
    <dgm:cxn modelId="{BB4DE153-3ECC-49FB-B93B-BA4D6B8E5040}" srcId="{921758A6-D3D9-4609-AF35-9FA9776EE94C}" destId="{D061DABF-2293-40B7-8F96-256099E33625}" srcOrd="1" destOrd="0" parTransId="{91D641DA-822D-484A-8758-920F3EE034CD}" sibTransId="{8F4F4697-E67F-4A5B-8132-C70646E6AEAC}"/>
    <dgm:cxn modelId="{FCD98915-0DC6-49C2-88B5-EF63A530C414}" type="presOf" srcId="{921758A6-D3D9-4609-AF35-9FA9776EE94C}" destId="{9663C503-F138-4BE3-BD67-FEB0EA1FBDB1}" srcOrd="0" destOrd="0" presId="urn:microsoft.com/office/officeart/2005/8/layout/vList3"/>
    <dgm:cxn modelId="{873175D3-0306-4DCC-9EA1-20ADBB8AFE7D}" type="presOf" srcId="{D061DABF-2293-40B7-8F96-256099E33625}" destId="{C7430E9B-F4FE-4514-B40C-71ED6CEBC038}" srcOrd="0" destOrd="0" presId="urn:microsoft.com/office/officeart/2005/8/layout/vList3"/>
    <dgm:cxn modelId="{3687AFD5-43DC-470C-A898-A1559A591F8A}" type="presOf" srcId="{4017FB7A-1DCC-4E63-A95F-CAAC64A86B55}" destId="{433B00CE-B214-460C-9750-5824FACF6570}" srcOrd="0" destOrd="0" presId="urn:microsoft.com/office/officeart/2005/8/layout/vList3"/>
    <dgm:cxn modelId="{7D073DD6-02C6-426D-934E-3ED4AA0C3109}" type="presParOf" srcId="{9663C503-F138-4BE3-BD67-FEB0EA1FBDB1}" destId="{0E7ADD46-2737-4C71-9B28-F3CBAB06A5A3}" srcOrd="0" destOrd="0" presId="urn:microsoft.com/office/officeart/2005/8/layout/vList3"/>
    <dgm:cxn modelId="{56DCDC07-50CE-4DED-ABD5-1D402BCEE7A2}" type="presParOf" srcId="{0E7ADD46-2737-4C71-9B28-F3CBAB06A5A3}" destId="{DC2AFE4D-E93A-4170-98F8-12489D8EB50F}" srcOrd="0" destOrd="0" presId="urn:microsoft.com/office/officeart/2005/8/layout/vList3"/>
    <dgm:cxn modelId="{C148E36D-4CED-4C11-9379-3BE941A17815}" type="presParOf" srcId="{0E7ADD46-2737-4C71-9B28-F3CBAB06A5A3}" destId="{433B00CE-B214-460C-9750-5824FACF6570}" srcOrd="1" destOrd="0" presId="urn:microsoft.com/office/officeart/2005/8/layout/vList3"/>
    <dgm:cxn modelId="{3E0E0AE0-42BE-4C2A-95C3-45CFA0D99371}" type="presParOf" srcId="{9663C503-F138-4BE3-BD67-FEB0EA1FBDB1}" destId="{BBE67028-74C4-485E-88E8-61950DA61EEA}" srcOrd="1" destOrd="0" presId="urn:microsoft.com/office/officeart/2005/8/layout/vList3"/>
    <dgm:cxn modelId="{3E7F36FA-D053-418E-AD93-907B88BA81AE}" type="presParOf" srcId="{9663C503-F138-4BE3-BD67-FEB0EA1FBDB1}" destId="{7FBD3134-2129-4CE4-A0D5-CD0BEA8E7BEA}" srcOrd="2" destOrd="0" presId="urn:microsoft.com/office/officeart/2005/8/layout/vList3"/>
    <dgm:cxn modelId="{B6D48594-EEE7-4F4B-BBA3-6A93CF1A3A00}" type="presParOf" srcId="{7FBD3134-2129-4CE4-A0D5-CD0BEA8E7BEA}" destId="{C572FA1F-29C4-4151-82D0-ABB819EBD3F8}" srcOrd="0" destOrd="0" presId="urn:microsoft.com/office/officeart/2005/8/layout/vList3"/>
    <dgm:cxn modelId="{06FDB81E-CA16-44F0-ABA0-3A7898BBB381}" type="presParOf" srcId="{7FBD3134-2129-4CE4-A0D5-CD0BEA8E7BEA}" destId="{C7430E9B-F4FE-4514-B40C-71ED6CEBC03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026B38-83DB-4816-8134-DE07E2BAE78B}"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B54E0DCE-1183-41EA-A2D3-83BF86304692}">
      <dgm:prSet custT="1"/>
      <dgm:spPr>
        <a:solidFill>
          <a:srgbClr val="002060"/>
        </a:solidFill>
      </dgm:spPr>
      <dgm:t>
        <a:bodyPr/>
        <a:lstStyle/>
        <a:p>
          <a:pPr rtl="0"/>
          <a:r>
            <a:rPr lang="es-CO" sz="2000" dirty="0" smtClean="0"/>
            <a:t>La vida terrenal del Salvador no fue una vida de holgura y de devoción agostía, sino que trabajó con un esfuerzo persistente, diligente e incansable para salvar a la perdida humanidad. </a:t>
          </a:r>
          <a:r>
            <a:rPr lang="es-CO" sz="2000" b="1" dirty="0" smtClean="0">
              <a:solidFill>
                <a:srgbClr val="FFFF00"/>
              </a:solidFill>
            </a:rPr>
            <a:t>Desde el pesebre hasta el Calvario siguió la senda de la abnegación y no rehusó tareas arduas, duros viajes y penosísimo cuidado y trabajo. </a:t>
          </a:r>
          <a:endParaRPr lang="es-CO" sz="2000" b="1" dirty="0">
            <a:solidFill>
              <a:srgbClr val="FFFF00"/>
            </a:solidFill>
          </a:endParaRPr>
        </a:p>
      </dgm:t>
    </dgm:pt>
    <dgm:pt modelId="{15654198-B984-40E0-BBC3-9E809CBB4BA2}" type="parTrans" cxnId="{74700C8D-0E74-4E15-8CA4-A66DEA7B8311}">
      <dgm:prSet/>
      <dgm:spPr/>
      <dgm:t>
        <a:bodyPr/>
        <a:lstStyle/>
        <a:p>
          <a:endParaRPr lang="es-CO"/>
        </a:p>
      </dgm:t>
    </dgm:pt>
    <dgm:pt modelId="{2FACA527-E421-4FBE-9C0B-249CE870F6B9}" type="sibTrans" cxnId="{74700C8D-0E74-4E15-8CA4-A66DEA7B8311}">
      <dgm:prSet/>
      <dgm:spPr/>
      <dgm:t>
        <a:bodyPr/>
        <a:lstStyle/>
        <a:p>
          <a:endParaRPr lang="es-CO"/>
        </a:p>
      </dgm:t>
    </dgm:pt>
    <dgm:pt modelId="{B7FAEBB1-F0DF-4FB7-97E6-CC654A6E2CA6}">
      <dgm:prSet custT="1"/>
      <dgm:spPr>
        <a:solidFill>
          <a:srgbClr val="002060"/>
        </a:solidFill>
      </dgm:spPr>
      <dgm:t>
        <a:bodyPr/>
        <a:lstStyle/>
        <a:p>
          <a:pPr rtl="0"/>
          <a:r>
            <a:rPr lang="es-CO" sz="2000" dirty="0" smtClean="0"/>
            <a:t>Dijo: "El Hijo del Hombre no vino para ser servido, sino para servir, y para dar su vida en rescate por muchos." (Mateo 20:28). Este era el gran objeto de su vida. </a:t>
          </a:r>
          <a:r>
            <a:rPr lang="es-CO" sz="2000" b="1" dirty="0" smtClean="0">
              <a:solidFill>
                <a:srgbClr val="FFFF00"/>
              </a:solidFill>
            </a:rPr>
            <a:t>Todo lo demás fue secundario y accesorio. Su comida y su bebida fue hacer la voluntad de Dios y acabar su obra. No había amor propio ni egoísmo en su trabajo.</a:t>
          </a:r>
          <a:endParaRPr lang="es-CO" sz="2000" b="1" dirty="0">
            <a:solidFill>
              <a:srgbClr val="FFFF00"/>
            </a:solidFill>
          </a:endParaRPr>
        </a:p>
      </dgm:t>
    </dgm:pt>
    <dgm:pt modelId="{320768A3-D818-4256-9416-401FFF0B24E5}" type="parTrans" cxnId="{B718C468-F34A-4FEE-8212-AF891BBD2B22}">
      <dgm:prSet/>
      <dgm:spPr/>
      <dgm:t>
        <a:bodyPr/>
        <a:lstStyle/>
        <a:p>
          <a:endParaRPr lang="es-CO"/>
        </a:p>
      </dgm:t>
    </dgm:pt>
    <dgm:pt modelId="{78EF6D06-0896-4ABD-BF37-C035F1EE3865}" type="sibTrans" cxnId="{B718C468-F34A-4FEE-8212-AF891BBD2B22}">
      <dgm:prSet/>
      <dgm:spPr/>
      <dgm:t>
        <a:bodyPr/>
        <a:lstStyle/>
        <a:p>
          <a:endParaRPr lang="es-CO"/>
        </a:p>
      </dgm:t>
    </dgm:pt>
    <dgm:pt modelId="{8E4CB4D2-CBD0-4C63-BFE2-72908CD9EB35}" type="pres">
      <dgm:prSet presAssocID="{3B026B38-83DB-4816-8134-DE07E2BAE78B}" presName="linearFlow" presStyleCnt="0">
        <dgm:presLayoutVars>
          <dgm:dir/>
          <dgm:resizeHandles val="exact"/>
        </dgm:presLayoutVars>
      </dgm:prSet>
      <dgm:spPr/>
      <dgm:t>
        <a:bodyPr/>
        <a:lstStyle/>
        <a:p>
          <a:endParaRPr lang="es-CO"/>
        </a:p>
      </dgm:t>
    </dgm:pt>
    <dgm:pt modelId="{828989EF-71AD-4200-8850-B9B8A58E122F}" type="pres">
      <dgm:prSet presAssocID="{B54E0DCE-1183-41EA-A2D3-83BF86304692}" presName="composite" presStyleCnt="0"/>
      <dgm:spPr/>
    </dgm:pt>
    <dgm:pt modelId="{5E51EE86-EF5C-4E37-A015-A3C0673019E1}" type="pres">
      <dgm:prSet presAssocID="{B54E0DCE-1183-41EA-A2D3-83BF86304692}" presName="imgShp" presStyleLbl="fgImgPlace1" presStyleIdx="0" presStyleCnt="2" custLinFactNeighborX="-14462" custLinFactNeighborY="1710"/>
      <dgm:spPr>
        <a:blipFill rotWithShape="1">
          <a:blip xmlns:r="http://schemas.openxmlformats.org/officeDocument/2006/relationships" r:embed="rId1"/>
          <a:stretch>
            <a:fillRect/>
          </a:stretch>
        </a:blipFill>
      </dgm:spPr>
    </dgm:pt>
    <dgm:pt modelId="{81A8EB05-F6E9-44B2-BFCC-7F1AAAA778AD}" type="pres">
      <dgm:prSet presAssocID="{B54E0DCE-1183-41EA-A2D3-83BF86304692}" presName="txShp" presStyleLbl="node1" presStyleIdx="0" presStyleCnt="2" custScaleX="126103">
        <dgm:presLayoutVars>
          <dgm:bulletEnabled val="1"/>
        </dgm:presLayoutVars>
      </dgm:prSet>
      <dgm:spPr/>
      <dgm:t>
        <a:bodyPr/>
        <a:lstStyle/>
        <a:p>
          <a:endParaRPr lang="es-CO"/>
        </a:p>
      </dgm:t>
    </dgm:pt>
    <dgm:pt modelId="{C811A86D-5977-414F-AE08-3CCAA802940B}" type="pres">
      <dgm:prSet presAssocID="{2FACA527-E421-4FBE-9C0B-249CE870F6B9}" presName="spacing" presStyleCnt="0"/>
      <dgm:spPr/>
    </dgm:pt>
    <dgm:pt modelId="{493199D7-B938-47F7-8943-0422EC7D75E0}" type="pres">
      <dgm:prSet presAssocID="{B7FAEBB1-F0DF-4FB7-97E6-CC654A6E2CA6}" presName="composite" presStyleCnt="0"/>
      <dgm:spPr/>
    </dgm:pt>
    <dgm:pt modelId="{EC157AAF-DABC-4113-A579-B486031197B9}" type="pres">
      <dgm:prSet presAssocID="{B7FAEBB1-F0DF-4FB7-97E6-CC654A6E2CA6}" presName="imgShp" presStyleLbl="fgImgPlace1" presStyleIdx="1" presStyleCnt="2" custLinFactNeighborX="-17282" custLinFactNeighborY="-1202"/>
      <dgm:spPr>
        <a:blipFill rotWithShape="1">
          <a:blip xmlns:r="http://schemas.openxmlformats.org/officeDocument/2006/relationships" r:embed="rId2"/>
          <a:stretch>
            <a:fillRect/>
          </a:stretch>
        </a:blipFill>
      </dgm:spPr>
    </dgm:pt>
    <dgm:pt modelId="{1C9D439B-6095-4884-BFCD-D1333EB62BD4}" type="pres">
      <dgm:prSet presAssocID="{B7FAEBB1-F0DF-4FB7-97E6-CC654A6E2CA6}" presName="txShp" presStyleLbl="node1" presStyleIdx="1" presStyleCnt="2" custScaleX="126103">
        <dgm:presLayoutVars>
          <dgm:bulletEnabled val="1"/>
        </dgm:presLayoutVars>
      </dgm:prSet>
      <dgm:spPr/>
      <dgm:t>
        <a:bodyPr/>
        <a:lstStyle/>
        <a:p>
          <a:endParaRPr lang="es-CO"/>
        </a:p>
      </dgm:t>
    </dgm:pt>
  </dgm:ptLst>
  <dgm:cxnLst>
    <dgm:cxn modelId="{9768C200-027B-4D1A-B173-F8A39105ECB9}" type="presOf" srcId="{B54E0DCE-1183-41EA-A2D3-83BF86304692}" destId="{81A8EB05-F6E9-44B2-BFCC-7F1AAAA778AD}" srcOrd="0" destOrd="0" presId="urn:microsoft.com/office/officeart/2005/8/layout/vList3"/>
    <dgm:cxn modelId="{74700C8D-0E74-4E15-8CA4-A66DEA7B8311}" srcId="{3B026B38-83DB-4816-8134-DE07E2BAE78B}" destId="{B54E0DCE-1183-41EA-A2D3-83BF86304692}" srcOrd="0" destOrd="0" parTransId="{15654198-B984-40E0-BBC3-9E809CBB4BA2}" sibTransId="{2FACA527-E421-4FBE-9C0B-249CE870F6B9}"/>
    <dgm:cxn modelId="{017253C8-9AFE-40BA-AE4C-673BCBF731E5}" type="presOf" srcId="{B7FAEBB1-F0DF-4FB7-97E6-CC654A6E2CA6}" destId="{1C9D439B-6095-4884-BFCD-D1333EB62BD4}" srcOrd="0" destOrd="0" presId="urn:microsoft.com/office/officeart/2005/8/layout/vList3"/>
    <dgm:cxn modelId="{B718C468-F34A-4FEE-8212-AF891BBD2B22}" srcId="{3B026B38-83DB-4816-8134-DE07E2BAE78B}" destId="{B7FAEBB1-F0DF-4FB7-97E6-CC654A6E2CA6}" srcOrd="1" destOrd="0" parTransId="{320768A3-D818-4256-9416-401FFF0B24E5}" sibTransId="{78EF6D06-0896-4ABD-BF37-C035F1EE3865}"/>
    <dgm:cxn modelId="{E84FD1C2-7DEC-444F-9EC0-4A0AAA61E14A}" type="presOf" srcId="{3B026B38-83DB-4816-8134-DE07E2BAE78B}" destId="{8E4CB4D2-CBD0-4C63-BFE2-72908CD9EB35}" srcOrd="0" destOrd="0" presId="urn:microsoft.com/office/officeart/2005/8/layout/vList3"/>
    <dgm:cxn modelId="{7F9151EA-1706-4B8C-94AF-CAC0D70E9ED5}" type="presParOf" srcId="{8E4CB4D2-CBD0-4C63-BFE2-72908CD9EB35}" destId="{828989EF-71AD-4200-8850-B9B8A58E122F}" srcOrd="0" destOrd="0" presId="urn:microsoft.com/office/officeart/2005/8/layout/vList3"/>
    <dgm:cxn modelId="{9C75C2DA-3B42-4F3F-A4FD-FC8F23E04192}" type="presParOf" srcId="{828989EF-71AD-4200-8850-B9B8A58E122F}" destId="{5E51EE86-EF5C-4E37-A015-A3C0673019E1}" srcOrd="0" destOrd="0" presId="urn:microsoft.com/office/officeart/2005/8/layout/vList3"/>
    <dgm:cxn modelId="{6ABFED8C-556D-4986-8A0E-629A2FE19AEC}" type="presParOf" srcId="{828989EF-71AD-4200-8850-B9B8A58E122F}" destId="{81A8EB05-F6E9-44B2-BFCC-7F1AAAA778AD}" srcOrd="1" destOrd="0" presId="urn:microsoft.com/office/officeart/2005/8/layout/vList3"/>
    <dgm:cxn modelId="{DE4BCFFB-FE99-49BA-86DB-2EBB0D060744}" type="presParOf" srcId="{8E4CB4D2-CBD0-4C63-BFE2-72908CD9EB35}" destId="{C811A86D-5977-414F-AE08-3CCAA802940B}" srcOrd="1" destOrd="0" presId="urn:microsoft.com/office/officeart/2005/8/layout/vList3"/>
    <dgm:cxn modelId="{9EFF8A49-7893-4FEA-BD05-89B2B194DA6B}" type="presParOf" srcId="{8E4CB4D2-CBD0-4C63-BFE2-72908CD9EB35}" destId="{493199D7-B938-47F7-8943-0422EC7D75E0}" srcOrd="2" destOrd="0" presId="urn:microsoft.com/office/officeart/2005/8/layout/vList3"/>
    <dgm:cxn modelId="{B7D0A8BE-C2A4-4C3D-AA02-8B6E4BE64308}" type="presParOf" srcId="{493199D7-B938-47F7-8943-0422EC7D75E0}" destId="{EC157AAF-DABC-4113-A579-B486031197B9}" srcOrd="0" destOrd="0" presId="urn:microsoft.com/office/officeart/2005/8/layout/vList3"/>
    <dgm:cxn modelId="{B3DE6032-65EE-43FC-9F35-8A60D8139B83}" type="presParOf" srcId="{493199D7-B938-47F7-8943-0422EC7D75E0}" destId="{1C9D439B-6095-4884-BFCD-D1333EB62BD4}"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B343AF1-0121-4DEE-924A-D2DF8B648A51}"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1783613E-1457-4771-AFEA-54B712AD1896}">
      <dgm:prSet/>
      <dgm:spPr/>
      <dgm:t>
        <a:bodyPr/>
        <a:lstStyle/>
        <a:p>
          <a:pPr rtl="0"/>
          <a:r>
            <a:rPr lang="es-CO" b="1" dirty="0" smtClean="0">
              <a:solidFill>
                <a:srgbClr val="FF0000"/>
              </a:solidFill>
            </a:rPr>
            <a:t>Así también los que son participantes de la gracia de Cristo harán cualquier sacrificio para que otros por los cuales él también murió, participen de este don celestial. Harán cuanto pueden para que el mundo sea mejor por su permanencia en él</a:t>
          </a:r>
          <a:r>
            <a:rPr lang="es-CO" dirty="0" smtClean="0"/>
            <a:t>. </a:t>
          </a:r>
          <a:endParaRPr lang="es-CO" dirty="0"/>
        </a:p>
      </dgm:t>
    </dgm:pt>
    <dgm:pt modelId="{2C978BC2-A763-403A-9042-2C43836223BE}" type="parTrans" cxnId="{C14054FC-6E07-4AF5-A74F-1B13B8F88D5E}">
      <dgm:prSet/>
      <dgm:spPr/>
      <dgm:t>
        <a:bodyPr/>
        <a:lstStyle/>
        <a:p>
          <a:endParaRPr lang="es-CO"/>
        </a:p>
      </dgm:t>
    </dgm:pt>
    <dgm:pt modelId="{B41497CE-5CCF-4AAE-9992-04F091029D15}" type="sibTrans" cxnId="{C14054FC-6E07-4AF5-A74F-1B13B8F88D5E}">
      <dgm:prSet/>
      <dgm:spPr/>
      <dgm:t>
        <a:bodyPr/>
        <a:lstStyle/>
        <a:p>
          <a:endParaRPr lang="es-CO"/>
        </a:p>
      </dgm:t>
    </dgm:pt>
    <dgm:pt modelId="{838CE207-E017-4AB1-A53A-B799CC3E15C1}">
      <dgm:prSet/>
      <dgm:spPr/>
      <dgm:t>
        <a:bodyPr/>
        <a:lstStyle/>
        <a:p>
          <a:pPr rtl="0"/>
          <a:r>
            <a:rPr lang="es-CO" dirty="0" smtClean="0"/>
            <a:t>Este espíritu es el fruto seguro del alma verdaderamente convertida. </a:t>
          </a:r>
          <a:r>
            <a:rPr lang="es-CO" b="1" dirty="0" smtClean="0">
              <a:solidFill>
                <a:srgbClr val="FF0000"/>
              </a:solidFill>
            </a:rPr>
            <a:t>Tan pronto como viene uno a Cristo, nace en el corazón el ardiente deseo de comunicar a otros que ha encontrado un amigo maravilloso en Jesús</a:t>
          </a:r>
          <a:r>
            <a:rPr lang="es-CO" dirty="0" smtClean="0"/>
            <a:t>; porque la verdad salvadora y santificadora no puede permanecer encerrada en el corazón. </a:t>
          </a:r>
          <a:endParaRPr lang="es-CO" dirty="0"/>
        </a:p>
      </dgm:t>
    </dgm:pt>
    <dgm:pt modelId="{1B2CB402-1D2F-4A93-9AC9-FF5D098B9AE3}" type="parTrans" cxnId="{FAA0B411-70A1-43FD-982E-6F0EA01CE968}">
      <dgm:prSet/>
      <dgm:spPr/>
      <dgm:t>
        <a:bodyPr/>
        <a:lstStyle/>
        <a:p>
          <a:endParaRPr lang="es-CO"/>
        </a:p>
      </dgm:t>
    </dgm:pt>
    <dgm:pt modelId="{E293E49F-CE7F-414D-9022-67C2C1120B71}" type="sibTrans" cxnId="{FAA0B411-70A1-43FD-982E-6F0EA01CE968}">
      <dgm:prSet/>
      <dgm:spPr/>
      <dgm:t>
        <a:bodyPr/>
        <a:lstStyle/>
        <a:p>
          <a:endParaRPr lang="es-CO"/>
        </a:p>
      </dgm:t>
    </dgm:pt>
    <dgm:pt modelId="{5A47A3F0-735F-4ACA-BF04-BBD9C05C2802}" type="pres">
      <dgm:prSet presAssocID="{7B343AF1-0121-4DEE-924A-D2DF8B648A51}" presName="Name0" presStyleCnt="0">
        <dgm:presLayoutVars>
          <dgm:chMax val="7"/>
          <dgm:dir/>
          <dgm:animLvl val="lvl"/>
          <dgm:resizeHandles val="exact"/>
        </dgm:presLayoutVars>
      </dgm:prSet>
      <dgm:spPr/>
      <dgm:t>
        <a:bodyPr/>
        <a:lstStyle/>
        <a:p>
          <a:endParaRPr lang="es-CO"/>
        </a:p>
      </dgm:t>
    </dgm:pt>
    <dgm:pt modelId="{275D7E0A-A381-46E0-BCA6-82694CABAAE8}" type="pres">
      <dgm:prSet presAssocID="{1783613E-1457-4771-AFEA-54B712AD1896}" presName="circle1" presStyleLbl="node1" presStyleIdx="0" presStyleCnt="2"/>
      <dgm:spPr>
        <a:blipFill rotWithShape="0">
          <a:blip xmlns:r="http://schemas.openxmlformats.org/officeDocument/2006/relationships" r:embed="rId1"/>
          <a:stretch>
            <a:fillRect/>
          </a:stretch>
        </a:blipFill>
      </dgm:spPr>
    </dgm:pt>
    <dgm:pt modelId="{5B9338E9-D08A-4EEA-98AD-9BAE3CCF1284}" type="pres">
      <dgm:prSet presAssocID="{1783613E-1457-4771-AFEA-54B712AD1896}" presName="space" presStyleCnt="0"/>
      <dgm:spPr/>
    </dgm:pt>
    <dgm:pt modelId="{0F868AF8-7436-448E-B149-0F5720995982}" type="pres">
      <dgm:prSet presAssocID="{1783613E-1457-4771-AFEA-54B712AD1896}" presName="rect1" presStyleLbl="alignAcc1" presStyleIdx="0" presStyleCnt="2"/>
      <dgm:spPr/>
      <dgm:t>
        <a:bodyPr/>
        <a:lstStyle/>
        <a:p>
          <a:endParaRPr lang="es-CO"/>
        </a:p>
      </dgm:t>
    </dgm:pt>
    <dgm:pt modelId="{E6AB336D-3226-4835-AD2D-F516C07BCE10}" type="pres">
      <dgm:prSet presAssocID="{838CE207-E017-4AB1-A53A-B799CC3E15C1}" presName="vertSpace2" presStyleLbl="node1" presStyleIdx="0" presStyleCnt="2"/>
      <dgm:spPr/>
    </dgm:pt>
    <dgm:pt modelId="{4D17AAE2-44C6-490F-ABBF-9FA97729EE0E}" type="pres">
      <dgm:prSet presAssocID="{838CE207-E017-4AB1-A53A-B799CC3E15C1}" presName="circle2" presStyleLbl="node1" presStyleIdx="1" presStyleCnt="2" custScaleX="3998"/>
      <dgm:spPr/>
    </dgm:pt>
    <dgm:pt modelId="{9DCFF58C-DA9D-48B2-B6E2-D12CBB474C8C}" type="pres">
      <dgm:prSet presAssocID="{838CE207-E017-4AB1-A53A-B799CC3E15C1}" presName="rect2" presStyleLbl="alignAcc1" presStyleIdx="1" presStyleCnt="2"/>
      <dgm:spPr/>
      <dgm:t>
        <a:bodyPr/>
        <a:lstStyle/>
        <a:p>
          <a:endParaRPr lang="es-CO"/>
        </a:p>
      </dgm:t>
    </dgm:pt>
    <dgm:pt modelId="{B773F283-4FD9-4FD8-9E05-544B21991753}" type="pres">
      <dgm:prSet presAssocID="{1783613E-1457-4771-AFEA-54B712AD1896}" presName="rect1ParTxNoCh" presStyleLbl="alignAcc1" presStyleIdx="1" presStyleCnt="2">
        <dgm:presLayoutVars>
          <dgm:chMax val="1"/>
          <dgm:bulletEnabled val="1"/>
        </dgm:presLayoutVars>
      </dgm:prSet>
      <dgm:spPr/>
      <dgm:t>
        <a:bodyPr/>
        <a:lstStyle/>
        <a:p>
          <a:endParaRPr lang="es-CO"/>
        </a:p>
      </dgm:t>
    </dgm:pt>
    <dgm:pt modelId="{79E1E740-E2D7-449B-B581-A4F922C51D40}" type="pres">
      <dgm:prSet presAssocID="{838CE207-E017-4AB1-A53A-B799CC3E15C1}" presName="rect2ParTxNoCh" presStyleLbl="alignAcc1" presStyleIdx="1" presStyleCnt="2">
        <dgm:presLayoutVars>
          <dgm:chMax val="1"/>
          <dgm:bulletEnabled val="1"/>
        </dgm:presLayoutVars>
      </dgm:prSet>
      <dgm:spPr/>
      <dgm:t>
        <a:bodyPr/>
        <a:lstStyle/>
        <a:p>
          <a:endParaRPr lang="es-CO"/>
        </a:p>
      </dgm:t>
    </dgm:pt>
  </dgm:ptLst>
  <dgm:cxnLst>
    <dgm:cxn modelId="{B77BD033-F4E8-4E9A-B527-C5FF90846E20}" type="presOf" srcId="{838CE207-E017-4AB1-A53A-B799CC3E15C1}" destId="{9DCFF58C-DA9D-48B2-B6E2-D12CBB474C8C}" srcOrd="0" destOrd="0" presId="urn:microsoft.com/office/officeart/2005/8/layout/target3"/>
    <dgm:cxn modelId="{EC0096D5-2744-4F90-9114-115A4C67DBF3}" type="presOf" srcId="{7B343AF1-0121-4DEE-924A-D2DF8B648A51}" destId="{5A47A3F0-735F-4ACA-BF04-BBD9C05C2802}" srcOrd="0" destOrd="0" presId="urn:microsoft.com/office/officeart/2005/8/layout/target3"/>
    <dgm:cxn modelId="{12A238E9-232A-4485-BF74-F6212FB1477C}" type="presOf" srcId="{838CE207-E017-4AB1-A53A-B799CC3E15C1}" destId="{79E1E740-E2D7-449B-B581-A4F922C51D40}" srcOrd="1" destOrd="0" presId="urn:microsoft.com/office/officeart/2005/8/layout/target3"/>
    <dgm:cxn modelId="{C14054FC-6E07-4AF5-A74F-1B13B8F88D5E}" srcId="{7B343AF1-0121-4DEE-924A-D2DF8B648A51}" destId="{1783613E-1457-4771-AFEA-54B712AD1896}" srcOrd="0" destOrd="0" parTransId="{2C978BC2-A763-403A-9042-2C43836223BE}" sibTransId="{B41497CE-5CCF-4AAE-9992-04F091029D15}"/>
    <dgm:cxn modelId="{430DBC85-EE12-48ED-81BF-D74A59943BFA}" type="presOf" srcId="{1783613E-1457-4771-AFEA-54B712AD1896}" destId="{B773F283-4FD9-4FD8-9E05-544B21991753}" srcOrd="1" destOrd="0" presId="urn:microsoft.com/office/officeart/2005/8/layout/target3"/>
    <dgm:cxn modelId="{DAC3E982-1EDE-4094-BCED-55F83D489B41}" type="presOf" srcId="{1783613E-1457-4771-AFEA-54B712AD1896}" destId="{0F868AF8-7436-448E-B149-0F5720995982}" srcOrd="0" destOrd="0" presId="urn:microsoft.com/office/officeart/2005/8/layout/target3"/>
    <dgm:cxn modelId="{FAA0B411-70A1-43FD-982E-6F0EA01CE968}" srcId="{7B343AF1-0121-4DEE-924A-D2DF8B648A51}" destId="{838CE207-E017-4AB1-A53A-B799CC3E15C1}" srcOrd="1" destOrd="0" parTransId="{1B2CB402-1D2F-4A93-9AC9-FF5D098B9AE3}" sibTransId="{E293E49F-CE7F-414D-9022-67C2C1120B71}"/>
    <dgm:cxn modelId="{1E4FF029-5568-4A6E-B5A1-45E36DFB24DC}" type="presParOf" srcId="{5A47A3F0-735F-4ACA-BF04-BBD9C05C2802}" destId="{275D7E0A-A381-46E0-BCA6-82694CABAAE8}" srcOrd="0" destOrd="0" presId="urn:microsoft.com/office/officeart/2005/8/layout/target3"/>
    <dgm:cxn modelId="{BB3F7CE6-9FE6-40A7-8960-0283CDC874EA}" type="presParOf" srcId="{5A47A3F0-735F-4ACA-BF04-BBD9C05C2802}" destId="{5B9338E9-D08A-4EEA-98AD-9BAE3CCF1284}" srcOrd="1" destOrd="0" presId="urn:microsoft.com/office/officeart/2005/8/layout/target3"/>
    <dgm:cxn modelId="{B6DC2C68-FDB7-4ADA-9E2C-068DA3D01064}" type="presParOf" srcId="{5A47A3F0-735F-4ACA-BF04-BBD9C05C2802}" destId="{0F868AF8-7436-448E-B149-0F5720995982}" srcOrd="2" destOrd="0" presId="urn:microsoft.com/office/officeart/2005/8/layout/target3"/>
    <dgm:cxn modelId="{25525BBE-5885-4C7A-9B50-342B860411A0}" type="presParOf" srcId="{5A47A3F0-735F-4ACA-BF04-BBD9C05C2802}" destId="{E6AB336D-3226-4835-AD2D-F516C07BCE10}" srcOrd="3" destOrd="0" presId="urn:microsoft.com/office/officeart/2005/8/layout/target3"/>
    <dgm:cxn modelId="{4235194F-BF27-458A-8CF0-35465ED52DE4}" type="presParOf" srcId="{5A47A3F0-735F-4ACA-BF04-BBD9C05C2802}" destId="{4D17AAE2-44C6-490F-ABBF-9FA97729EE0E}" srcOrd="4" destOrd="0" presId="urn:microsoft.com/office/officeart/2005/8/layout/target3"/>
    <dgm:cxn modelId="{FE1A6094-11FD-4F5C-B9D6-52DBD8E17F4B}" type="presParOf" srcId="{5A47A3F0-735F-4ACA-BF04-BBD9C05C2802}" destId="{9DCFF58C-DA9D-48B2-B6E2-D12CBB474C8C}" srcOrd="5" destOrd="0" presId="urn:microsoft.com/office/officeart/2005/8/layout/target3"/>
    <dgm:cxn modelId="{F52A9373-EEE7-402D-BAC2-16ED76C79E12}" type="presParOf" srcId="{5A47A3F0-735F-4ACA-BF04-BBD9C05C2802}" destId="{B773F283-4FD9-4FD8-9E05-544B21991753}" srcOrd="6" destOrd="0" presId="urn:microsoft.com/office/officeart/2005/8/layout/target3"/>
    <dgm:cxn modelId="{302B8AA4-CBC9-4D00-9260-1A9E7F5CAC42}" type="presParOf" srcId="{5A47A3F0-735F-4ACA-BF04-BBD9C05C2802}" destId="{79E1E740-E2D7-449B-B581-A4F922C51D40}"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5E9FA00-0329-4F18-BDB8-8B0D89DDB6AA}"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4ED108FB-9F32-41B6-8F11-4CCAED2B0EA2}">
      <dgm:prSet custT="1"/>
      <dgm:spPr>
        <a:solidFill>
          <a:srgbClr val="FF0000"/>
        </a:solidFill>
      </dgm:spPr>
      <dgm:t>
        <a:bodyPr/>
        <a:lstStyle/>
        <a:p>
          <a:pPr rtl="0"/>
          <a:r>
            <a:rPr lang="es-CO" sz="2400" dirty="0" smtClean="0"/>
            <a:t>Si estamos revestidos de la justicia de Cristo, henchidos de gozo por la presencia de su Espíritu, no podremos callar. Si hemos probado y visto que el Señor es bondadoso tendremos algo que decir a otros. Como Felipe cuando encontró al Salvador, invitaremos a otros a ir a él. Ver </a:t>
          </a:r>
          <a:r>
            <a:rPr lang="es-CO" sz="2400" b="1" u="sng" dirty="0" smtClean="0"/>
            <a:t>Juan 1:43-45.</a:t>
          </a:r>
          <a:r>
            <a:rPr lang="es-CO" sz="2400" dirty="0" smtClean="0"/>
            <a:t> </a:t>
          </a:r>
          <a:endParaRPr lang="es-CO" sz="2400" dirty="0"/>
        </a:p>
      </dgm:t>
    </dgm:pt>
    <dgm:pt modelId="{91FCC1AB-C6BC-467A-9511-B9A74D61426A}" type="parTrans" cxnId="{252ED202-1633-4058-8E80-6FD1EF68128D}">
      <dgm:prSet/>
      <dgm:spPr/>
      <dgm:t>
        <a:bodyPr/>
        <a:lstStyle/>
        <a:p>
          <a:endParaRPr lang="es-CO"/>
        </a:p>
      </dgm:t>
    </dgm:pt>
    <dgm:pt modelId="{88D031F7-26D0-4724-AB3B-07DC9036866A}" type="sibTrans" cxnId="{252ED202-1633-4058-8E80-6FD1EF68128D}">
      <dgm:prSet/>
      <dgm:spPr/>
      <dgm:t>
        <a:bodyPr/>
        <a:lstStyle/>
        <a:p>
          <a:endParaRPr lang="es-CO"/>
        </a:p>
      </dgm:t>
    </dgm:pt>
    <dgm:pt modelId="{27754DED-3A54-44F7-A9A3-580949B74917}">
      <dgm:prSet/>
      <dgm:spPr>
        <a:solidFill>
          <a:srgbClr val="FF0000"/>
        </a:solidFill>
      </dgm:spPr>
      <dgm:t>
        <a:bodyPr/>
        <a:lstStyle/>
        <a:p>
          <a:pPr rtl="0"/>
          <a:r>
            <a:rPr lang="es-CO" dirty="0" smtClean="0"/>
            <a:t>Trataremos de presentarles los atractivos de Cristo y las invisibles realidades del mundo venidero. Anhelaremos ardientemente seguir en la senda que recorrió Jesús. Desearemos que los que nos rodean contemplen "al Cordero de Dios que quita el pecado del mundo". </a:t>
          </a:r>
          <a:r>
            <a:rPr lang="es-CO" b="1" u="sng" dirty="0" smtClean="0"/>
            <a:t>(Juan 1:29).</a:t>
          </a:r>
          <a:endParaRPr lang="es-CO" b="1" u="sng" dirty="0"/>
        </a:p>
      </dgm:t>
    </dgm:pt>
    <dgm:pt modelId="{B168FFA8-37C0-4133-9BEF-62A683A49D8D}" type="parTrans" cxnId="{A2D12570-1910-46CA-BF89-763AC3581D6A}">
      <dgm:prSet/>
      <dgm:spPr/>
      <dgm:t>
        <a:bodyPr/>
        <a:lstStyle/>
        <a:p>
          <a:endParaRPr lang="es-CO"/>
        </a:p>
      </dgm:t>
    </dgm:pt>
    <dgm:pt modelId="{29A88117-0962-4FD3-90CB-644FADBC3410}" type="sibTrans" cxnId="{A2D12570-1910-46CA-BF89-763AC3581D6A}">
      <dgm:prSet/>
      <dgm:spPr/>
      <dgm:t>
        <a:bodyPr/>
        <a:lstStyle/>
        <a:p>
          <a:endParaRPr lang="es-CO"/>
        </a:p>
      </dgm:t>
    </dgm:pt>
    <dgm:pt modelId="{68DD3AD9-752D-4492-BA96-733F499F2570}" type="pres">
      <dgm:prSet presAssocID="{E5E9FA00-0329-4F18-BDB8-8B0D89DDB6AA}" presName="linearFlow" presStyleCnt="0">
        <dgm:presLayoutVars>
          <dgm:dir/>
          <dgm:resizeHandles val="exact"/>
        </dgm:presLayoutVars>
      </dgm:prSet>
      <dgm:spPr/>
      <dgm:t>
        <a:bodyPr/>
        <a:lstStyle/>
        <a:p>
          <a:endParaRPr lang="es-CO"/>
        </a:p>
      </dgm:t>
    </dgm:pt>
    <dgm:pt modelId="{76157505-E4C2-440E-82D3-98A44879344B}" type="pres">
      <dgm:prSet presAssocID="{4ED108FB-9F32-41B6-8F11-4CCAED2B0EA2}" presName="composite" presStyleCnt="0"/>
      <dgm:spPr/>
    </dgm:pt>
    <dgm:pt modelId="{D0EDEA66-9374-4DA0-9510-E833DFEF4176}" type="pres">
      <dgm:prSet presAssocID="{4ED108FB-9F32-41B6-8F11-4CCAED2B0EA2}" presName="imgShp" presStyleLbl="fgImgPlace1" presStyleIdx="0" presStyleCnt="2" custLinFactNeighborX="-13953" custLinFactNeighborY="-60"/>
      <dgm:spPr>
        <a:blipFill rotWithShape="1">
          <a:blip xmlns:r="http://schemas.openxmlformats.org/officeDocument/2006/relationships" r:embed="rId1"/>
          <a:stretch>
            <a:fillRect/>
          </a:stretch>
        </a:blipFill>
      </dgm:spPr>
    </dgm:pt>
    <dgm:pt modelId="{0D906F5C-D43E-4DBC-AF0B-8335E8A5293A}" type="pres">
      <dgm:prSet presAssocID="{4ED108FB-9F32-41B6-8F11-4CCAED2B0EA2}" presName="txShp" presStyleLbl="node1" presStyleIdx="0" presStyleCnt="2" custScaleX="127319" custScaleY="149555">
        <dgm:presLayoutVars>
          <dgm:bulletEnabled val="1"/>
        </dgm:presLayoutVars>
      </dgm:prSet>
      <dgm:spPr/>
      <dgm:t>
        <a:bodyPr/>
        <a:lstStyle/>
        <a:p>
          <a:endParaRPr lang="es-CO"/>
        </a:p>
      </dgm:t>
    </dgm:pt>
    <dgm:pt modelId="{A94CC0DD-1BCB-42AB-AF4E-A99221A9306E}" type="pres">
      <dgm:prSet presAssocID="{88D031F7-26D0-4724-AB3B-07DC9036866A}" presName="spacing" presStyleCnt="0"/>
      <dgm:spPr/>
    </dgm:pt>
    <dgm:pt modelId="{775DF45B-C868-4AE6-9748-7080C9957B8C}" type="pres">
      <dgm:prSet presAssocID="{27754DED-3A54-44F7-A9A3-580949B74917}" presName="composite" presStyleCnt="0"/>
      <dgm:spPr/>
    </dgm:pt>
    <dgm:pt modelId="{B01D84BD-3340-47F6-9D9F-05F8AC0103B5}" type="pres">
      <dgm:prSet presAssocID="{27754DED-3A54-44F7-A9A3-580949B74917}" presName="imgShp" presStyleLbl="fgImgPlace1" presStyleIdx="1" presStyleCnt="2" custScaleX="100722" custLinFactNeighborX="-13953" custLinFactNeighborY="-257"/>
      <dgm:spPr>
        <a:blipFill rotWithShape="1">
          <a:blip xmlns:r="http://schemas.openxmlformats.org/officeDocument/2006/relationships" r:embed="rId2"/>
          <a:stretch>
            <a:fillRect/>
          </a:stretch>
        </a:blipFill>
      </dgm:spPr>
    </dgm:pt>
    <dgm:pt modelId="{2F81EF90-F75F-46DE-8F09-436713C90DA0}" type="pres">
      <dgm:prSet presAssocID="{27754DED-3A54-44F7-A9A3-580949B74917}" presName="txShp" presStyleLbl="node1" presStyleIdx="1" presStyleCnt="2" custScaleX="127319" custScaleY="124448">
        <dgm:presLayoutVars>
          <dgm:bulletEnabled val="1"/>
        </dgm:presLayoutVars>
      </dgm:prSet>
      <dgm:spPr/>
      <dgm:t>
        <a:bodyPr/>
        <a:lstStyle/>
        <a:p>
          <a:endParaRPr lang="es-CO"/>
        </a:p>
      </dgm:t>
    </dgm:pt>
  </dgm:ptLst>
  <dgm:cxnLst>
    <dgm:cxn modelId="{A2D12570-1910-46CA-BF89-763AC3581D6A}" srcId="{E5E9FA00-0329-4F18-BDB8-8B0D89DDB6AA}" destId="{27754DED-3A54-44F7-A9A3-580949B74917}" srcOrd="1" destOrd="0" parTransId="{B168FFA8-37C0-4133-9BEF-62A683A49D8D}" sibTransId="{29A88117-0962-4FD3-90CB-644FADBC3410}"/>
    <dgm:cxn modelId="{322364BD-1AB4-4580-BCEA-5111F66D563B}" type="presOf" srcId="{27754DED-3A54-44F7-A9A3-580949B74917}" destId="{2F81EF90-F75F-46DE-8F09-436713C90DA0}" srcOrd="0" destOrd="0" presId="urn:microsoft.com/office/officeart/2005/8/layout/vList3"/>
    <dgm:cxn modelId="{064827B4-9EBB-4B25-ABE3-A6D7FED55391}" type="presOf" srcId="{4ED108FB-9F32-41B6-8F11-4CCAED2B0EA2}" destId="{0D906F5C-D43E-4DBC-AF0B-8335E8A5293A}" srcOrd="0" destOrd="0" presId="urn:microsoft.com/office/officeart/2005/8/layout/vList3"/>
    <dgm:cxn modelId="{58190164-1D72-4A74-BABC-D59C813E74B7}" type="presOf" srcId="{E5E9FA00-0329-4F18-BDB8-8B0D89DDB6AA}" destId="{68DD3AD9-752D-4492-BA96-733F499F2570}" srcOrd="0" destOrd="0" presId="urn:microsoft.com/office/officeart/2005/8/layout/vList3"/>
    <dgm:cxn modelId="{252ED202-1633-4058-8E80-6FD1EF68128D}" srcId="{E5E9FA00-0329-4F18-BDB8-8B0D89DDB6AA}" destId="{4ED108FB-9F32-41B6-8F11-4CCAED2B0EA2}" srcOrd="0" destOrd="0" parTransId="{91FCC1AB-C6BC-467A-9511-B9A74D61426A}" sibTransId="{88D031F7-26D0-4724-AB3B-07DC9036866A}"/>
    <dgm:cxn modelId="{6A5E1CBE-411C-4393-9DA2-D2470DFAF445}" type="presParOf" srcId="{68DD3AD9-752D-4492-BA96-733F499F2570}" destId="{76157505-E4C2-440E-82D3-98A44879344B}" srcOrd="0" destOrd="0" presId="urn:microsoft.com/office/officeart/2005/8/layout/vList3"/>
    <dgm:cxn modelId="{F8BE2C8F-2271-4F8F-826C-6871D5065311}" type="presParOf" srcId="{76157505-E4C2-440E-82D3-98A44879344B}" destId="{D0EDEA66-9374-4DA0-9510-E833DFEF4176}" srcOrd="0" destOrd="0" presId="urn:microsoft.com/office/officeart/2005/8/layout/vList3"/>
    <dgm:cxn modelId="{4AF01263-CDE8-4E42-95AF-B47C01ED3126}" type="presParOf" srcId="{76157505-E4C2-440E-82D3-98A44879344B}" destId="{0D906F5C-D43E-4DBC-AF0B-8335E8A5293A}" srcOrd="1" destOrd="0" presId="urn:microsoft.com/office/officeart/2005/8/layout/vList3"/>
    <dgm:cxn modelId="{E7E54CA6-520A-4302-B03B-232D6AFC84DC}" type="presParOf" srcId="{68DD3AD9-752D-4492-BA96-733F499F2570}" destId="{A94CC0DD-1BCB-42AB-AF4E-A99221A9306E}" srcOrd="1" destOrd="0" presId="urn:microsoft.com/office/officeart/2005/8/layout/vList3"/>
    <dgm:cxn modelId="{BC7BFB5A-5CF9-48BB-BB67-67660CF2B29C}" type="presParOf" srcId="{68DD3AD9-752D-4492-BA96-733F499F2570}" destId="{775DF45B-C868-4AE6-9748-7080C9957B8C}" srcOrd="2" destOrd="0" presId="urn:microsoft.com/office/officeart/2005/8/layout/vList3"/>
    <dgm:cxn modelId="{A5EDD60F-4B8A-4EF8-A689-A428F0C6E773}" type="presParOf" srcId="{775DF45B-C868-4AE6-9748-7080C9957B8C}" destId="{B01D84BD-3340-47F6-9D9F-05F8AC0103B5}" srcOrd="0" destOrd="0" presId="urn:microsoft.com/office/officeart/2005/8/layout/vList3"/>
    <dgm:cxn modelId="{1BAF8809-6EA8-4A39-9C66-F86F8AAE63FF}" type="presParOf" srcId="{775DF45B-C868-4AE6-9748-7080C9957B8C}" destId="{2F81EF90-F75F-46DE-8F09-436713C90DA0}"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61C0790-3673-4BBA-BAE4-CC2A1F1ADD4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FAE49271-EE5E-409A-881E-0C6AAD4F813F}">
      <dgm:prSet/>
      <dgm:spPr>
        <a:solidFill>
          <a:srgbClr val="FF0000"/>
        </a:solidFill>
      </dgm:spPr>
      <dgm:t>
        <a:bodyPr/>
        <a:lstStyle/>
        <a:p>
          <a:pPr rtl="0"/>
          <a:r>
            <a:rPr lang="es-CO" dirty="0" smtClean="0"/>
            <a:t>Y el esfuerzo que hacemos para bendecir a otros se tornará en bendiciones para nosotros mismos. Este fue el propósito de Dios al darnos una parte para hacer en el plan de la redención. </a:t>
          </a:r>
          <a:endParaRPr lang="es-CO" dirty="0"/>
        </a:p>
      </dgm:t>
    </dgm:pt>
    <dgm:pt modelId="{0FA19727-AEAF-4C6B-A550-E024CF2D570F}" type="parTrans" cxnId="{3A7A162A-52E9-48D2-AC7D-8CFA659FEF09}">
      <dgm:prSet/>
      <dgm:spPr/>
      <dgm:t>
        <a:bodyPr/>
        <a:lstStyle/>
        <a:p>
          <a:endParaRPr lang="es-CO"/>
        </a:p>
      </dgm:t>
    </dgm:pt>
    <dgm:pt modelId="{38515393-CB50-4465-A3AB-1679AF0D5772}" type="sibTrans" cxnId="{3A7A162A-52E9-48D2-AC7D-8CFA659FEF09}">
      <dgm:prSet/>
      <dgm:spPr/>
      <dgm:t>
        <a:bodyPr/>
        <a:lstStyle/>
        <a:p>
          <a:endParaRPr lang="es-CO"/>
        </a:p>
      </dgm:t>
    </dgm:pt>
    <dgm:pt modelId="{FFCB5F6C-CF3D-4A03-9BF3-4BBA95BA6E26}">
      <dgm:prSet/>
      <dgm:spPr>
        <a:solidFill>
          <a:srgbClr val="002060"/>
        </a:solidFill>
      </dgm:spPr>
      <dgm:t>
        <a:bodyPr/>
        <a:lstStyle/>
        <a:p>
          <a:pPr rtl="0"/>
          <a:r>
            <a:rPr lang="es-CO" dirty="0" smtClean="0"/>
            <a:t>Ha concedido a los hombres el privilegio de ser participantes de la naturaleza divina y a la vez de difundir bendiciones para sus semejantes. </a:t>
          </a:r>
          <a:endParaRPr lang="es-CO" dirty="0"/>
        </a:p>
      </dgm:t>
    </dgm:pt>
    <dgm:pt modelId="{09D7EE5C-34E7-49D6-BF39-B42B3EBA0BF7}" type="parTrans" cxnId="{C1BB8BF7-6300-4B51-B955-94B224E5B402}">
      <dgm:prSet/>
      <dgm:spPr/>
      <dgm:t>
        <a:bodyPr/>
        <a:lstStyle/>
        <a:p>
          <a:endParaRPr lang="es-CO"/>
        </a:p>
      </dgm:t>
    </dgm:pt>
    <dgm:pt modelId="{695F1451-E315-4D1C-8719-DD221503619B}" type="sibTrans" cxnId="{C1BB8BF7-6300-4B51-B955-94B224E5B402}">
      <dgm:prSet/>
      <dgm:spPr/>
      <dgm:t>
        <a:bodyPr/>
        <a:lstStyle/>
        <a:p>
          <a:endParaRPr lang="es-CO"/>
        </a:p>
      </dgm:t>
    </dgm:pt>
    <dgm:pt modelId="{2BBBC8C2-49CE-4B87-83A5-9DA8DAFC8858}">
      <dgm:prSet/>
      <dgm:spPr>
        <a:solidFill>
          <a:srgbClr val="C00000"/>
        </a:solidFill>
      </dgm:spPr>
      <dgm:t>
        <a:bodyPr/>
        <a:lstStyle/>
        <a:p>
          <a:pPr rtl="0"/>
          <a:r>
            <a:rPr lang="es-CO" dirty="0" smtClean="0"/>
            <a:t>Este es el más alto honor y el mayor gozo que dios ha conferido a los hombres. Los que así participan en trabajos de amor se acercan más a su Creador.</a:t>
          </a:r>
          <a:endParaRPr lang="es-CO" dirty="0"/>
        </a:p>
      </dgm:t>
    </dgm:pt>
    <dgm:pt modelId="{AF23E691-F552-4CD6-873D-C596B6CF5006}" type="parTrans" cxnId="{8F9755F8-DA58-417C-9583-0A62701DF746}">
      <dgm:prSet/>
      <dgm:spPr/>
      <dgm:t>
        <a:bodyPr/>
        <a:lstStyle/>
        <a:p>
          <a:endParaRPr lang="es-CO"/>
        </a:p>
      </dgm:t>
    </dgm:pt>
    <dgm:pt modelId="{C434D5C1-008F-49FE-BEF4-34D152A4E62B}" type="sibTrans" cxnId="{8F9755F8-DA58-417C-9583-0A62701DF746}">
      <dgm:prSet/>
      <dgm:spPr/>
      <dgm:t>
        <a:bodyPr/>
        <a:lstStyle/>
        <a:p>
          <a:endParaRPr lang="es-CO"/>
        </a:p>
      </dgm:t>
    </dgm:pt>
    <dgm:pt modelId="{D7757EBF-DE74-4717-AEC8-D163A1EC82D4}" type="pres">
      <dgm:prSet presAssocID="{261C0790-3673-4BBA-BAE4-CC2A1F1ADD42}" presName="linearFlow" presStyleCnt="0">
        <dgm:presLayoutVars>
          <dgm:dir/>
          <dgm:resizeHandles val="exact"/>
        </dgm:presLayoutVars>
      </dgm:prSet>
      <dgm:spPr/>
      <dgm:t>
        <a:bodyPr/>
        <a:lstStyle/>
        <a:p>
          <a:endParaRPr lang="es-CO"/>
        </a:p>
      </dgm:t>
    </dgm:pt>
    <dgm:pt modelId="{6F62CC7E-16FC-44FE-9F41-E8E176028D08}" type="pres">
      <dgm:prSet presAssocID="{FAE49271-EE5E-409A-881E-0C6AAD4F813F}" presName="composite" presStyleCnt="0"/>
      <dgm:spPr/>
    </dgm:pt>
    <dgm:pt modelId="{9801A116-FC39-442B-BA73-322270B6287C}" type="pres">
      <dgm:prSet presAssocID="{FAE49271-EE5E-409A-881E-0C6AAD4F813F}" presName="imgShp" presStyleLbl="fgImgPlace1" presStyleIdx="0" presStyleCnt="3" custLinFactNeighborX="-11825" custLinFactNeighborY="-182"/>
      <dgm:spPr>
        <a:blipFill rotWithShape="1">
          <a:blip xmlns:r="http://schemas.openxmlformats.org/officeDocument/2006/relationships" r:embed="rId1"/>
          <a:stretch>
            <a:fillRect/>
          </a:stretch>
        </a:blipFill>
      </dgm:spPr>
      <dgm:t>
        <a:bodyPr/>
        <a:lstStyle/>
        <a:p>
          <a:endParaRPr lang="es-CO"/>
        </a:p>
      </dgm:t>
    </dgm:pt>
    <dgm:pt modelId="{9CC769F6-F865-4FB8-B079-CD19718334A1}" type="pres">
      <dgm:prSet presAssocID="{FAE49271-EE5E-409A-881E-0C6AAD4F813F}" presName="txShp" presStyleLbl="node1" presStyleIdx="0" presStyleCnt="3" custScaleX="112320">
        <dgm:presLayoutVars>
          <dgm:bulletEnabled val="1"/>
        </dgm:presLayoutVars>
      </dgm:prSet>
      <dgm:spPr/>
      <dgm:t>
        <a:bodyPr/>
        <a:lstStyle/>
        <a:p>
          <a:endParaRPr lang="es-CO"/>
        </a:p>
      </dgm:t>
    </dgm:pt>
    <dgm:pt modelId="{E98814E3-BD9B-4526-85BB-1176A8F6AD21}" type="pres">
      <dgm:prSet presAssocID="{38515393-CB50-4465-A3AB-1679AF0D5772}" presName="spacing" presStyleCnt="0"/>
      <dgm:spPr/>
    </dgm:pt>
    <dgm:pt modelId="{A777D582-4D7A-49CD-9507-5ADD3910038E}" type="pres">
      <dgm:prSet presAssocID="{FFCB5F6C-CF3D-4A03-9BF3-4BBA95BA6E26}" presName="composite" presStyleCnt="0"/>
      <dgm:spPr/>
    </dgm:pt>
    <dgm:pt modelId="{81C6EBA5-4CAD-4D26-BB50-6E3893EC1E7E}" type="pres">
      <dgm:prSet presAssocID="{FFCB5F6C-CF3D-4A03-9BF3-4BBA95BA6E26}" presName="imgShp" presStyleLbl="fgImgPlace1" presStyleIdx="1" presStyleCnt="3" custLinFactNeighborX="-24955" custLinFactNeighborY="-3111"/>
      <dgm:spPr>
        <a:blipFill rotWithShape="1">
          <a:blip xmlns:r="http://schemas.openxmlformats.org/officeDocument/2006/relationships" r:embed="rId2"/>
          <a:stretch>
            <a:fillRect/>
          </a:stretch>
        </a:blipFill>
      </dgm:spPr>
      <dgm:t>
        <a:bodyPr/>
        <a:lstStyle/>
        <a:p>
          <a:endParaRPr lang="es-CO"/>
        </a:p>
      </dgm:t>
    </dgm:pt>
    <dgm:pt modelId="{D6B9231B-C41D-4501-91D3-9055CA0862F3}" type="pres">
      <dgm:prSet presAssocID="{FFCB5F6C-CF3D-4A03-9BF3-4BBA95BA6E26}" presName="txShp" presStyleLbl="node1" presStyleIdx="1" presStyleCnt="3" custScaleX="118004">
        <dgm:presLayoutVars>
          <dgm:bulletEnabled val="1"/>
        </dgm:presLayoutVars>
      </dgm:prSet>
      <dgm:spPr/>
      <dgm:t>
        <a:bodyPr/>
        <a:lstStyle/>
        <a:p>
          <a:endParaRPr lang="es-CO"/>
        </a:p>
      </dgm:t>
    </dgm:pt>
    <dgm:pt modelId="{FCE6400C-2120-45F7-94B2-521C13C2BF05}" type="pres">
      <dgm:prSet presAssocID="{695F1451-E315-4D1C-8719-DD221503619B}" presName="spacing" presStyleCnt="0"/>
      <dgm:spPr/>
    </dgm:pt>
    <dgm:pt modelId="{3BD7DA82-8C50-4F7D-8AC2-43AB14889261}" type="pres">
      <dgm:prSet presAssocID="{2BBBC8C2-49CE-4B87-83A5-9DA8DAFC8858}" presName="composite" presStyleCnt="0"/>
      <dgm:spPr/>
    </dgm:pt>
    <dgm:pt modelId="{1D95D5C8-A973-4B63-8D67-B69F97507E78}" type="pres">
      <dgm:prSet presAssocID="{2BBBC8C2-49CE-4B87-83A5-9DA8DAFC8858}" presName="imgShp" presStyleLbl="fgImgPlace1" presStyleIdx="2" presStyleCnt="3" custLinFactNeighborX="-35896" custLinFactNeighborY="-1664"/>
      <dgm:spPr>
        <a:blipFill rotWithShape="1">
          <a:blip xmlns:r="http://schemas.openxmlformats.org/officeDocument/2006/relationships" r:embed="rId3"/>
          <a:stretch>
            <a:fillRect/>
          </a:stretch>
        </a:blipFill>
      </dgm:spPr>
      <dgm:t>
        <a:bodyPr/>
        <a:lstStyle/>
        <a:p>
          <a:endParaRPr lang="es-CO"/>
        </a:p>
      </dgm:t>
    </dgm:pt>
    <dgm:pt modelId="{631FA837-E8AE-407D-A23A-36CD641BCBC4}" type="pres">
      <dgm:prSet presAssocID="{2BBBC8C2-49CE-4B87-83A5-9DA8DAFC8858}" presName="txShp" presStyleLbl="node1" presStyleIdx="2" presStyleCnt="3" custScaleX="120847">
        <dgm:presLayoutVars>
          <dgm:bulletEnabled val="1"/>
        </dgm:presLayoutVars>
      </dgm:prSet>
      <dgm:spPr/>
      <dgm:t>
        <a:bodyPr/>
        <a:lstStyle/>
        <a:p>
          <a:endParaRPr lang="es-CO"/>
        </a:p>
      </dgm:t>
    </dgm:pt>
  </dgm:ptLst>
  <dgm:cxnLst>
    <dgm:cxn modelId="{2D0822E9-0FAA-4353-A5A5-2F2F1940CC6A}" type="presOf" srcId="{FAE49271-EE5E-409A-881E-0C6AAD4F813F}" destId="{9CC769F6-F865-4FB8-B079-CD19718334A1}" srcOrd="0" destOrd="0" presId="urn:microsoft.com/office/officeart/2005/8/layout/vList3"/>
    <dgm:cxn modelId="{E3E79DDD-8240-4987-B6FA-6ABB474B1EED}" type="presOf" srcId="{FFCB5F6C-CF3D-4A03-9BF3-4BBA95BA6E26}" destId="{D6B9231B-C41D-4501-91D3-9055CA0862F3}" srcOrd="0" destOrd="0" presId="urn:microsoft.com/office/officeart/2005/8/layout/vList3"/>
    <dgm:cxn modelId="{8F9755F8-DA58-417C-9583-0A62701DF746}" srcId="{261C0790-3673-4BBA-BAE4-CC2A1F1ADD42}" destId="{2BBBC8C2-49CE-4B87-83A5-9DA8DAFC8858}" srcOrd="2" destOrd="0" parTransId="{AF23E691-F552-4CD6-873D-C596B6CF5006}" sibTransId="{C434D5C1-008F-49FE-BEF4-34D152A4E62B}"/>
    <dgm:cxn modelId="{05B3017A-618D-4658-9FA1-000860423F40}" type="presOf" srcId="{2BBBC8C2-49CE-4B87-83A5-9DA8DAFC8858}" destId="{631FA837-E8AE-407D-A23A-36CD641BCBC4}" srcOrd="0" destOrd="0" presId="urn:microsoft.com/office/officeart/2005/8/layout/vList3"/>
    <dgm:cxn modelId="{3A7A162A-52E9-48D2-AC7D-8CFA659FEF09}" srcId="{261C0790-3673-4BBA-BAE4-CC2A1F1ADD42}" destId="{FAE49271-EE5E-409A-881E-0C6AAD4F813F}" srcOrd="0" destOrd="0" parTransId="{0FA19727-AEAF-4C6B-A550-E024CF2D570F}" sibTransId="{38515393-CB50-4465-A3AB-1679AF0D5772}"/>
    <dgm:cxn modelId="{149362EF-91D6-4F02-AD1D-CA3E76881E5B}" type="presOf" srcId="{261C0790-3673-4BBA-BAE4-CC2A1F1ADD42}" destId="{D7757EBF-DE74-4717-AEC8-D163A1EC82D4}" srcOrd="0" destOrd="0" presId="urn:microsoft.com/office/officeart/2005/8/layout/vList3"/>
    <dgm:cxn modelId="{C1BB8BF7-6300-4B51-B955-94B224E5B402}" srcId="{261C0790-3673-4BBA-BAE4-CC2A1F1ADD42}" destId="{FFCB5F6C-CF3D-4A03-9BF3-4BBA95BA6E26}" srcOrd="1" destOrd="0" parTransId="{09D7EE5C-34E7-49D6-BF39-B42B3EBA0BF7}" sibTransId="{695F1451-E315-4D1C-8719-DD221503619B}"/>
    <dgm:cxn modelId="{7F1F52EE-9471-4C5F-85A8-6C4F61FA055F}" type="presParOf" srcId="{D7757EBF-DE74-4717-AEC8-D163A1EC82D4}" destId="{6F62CC7E-16FC-44FE-9F41-E8E176028D08}" srcOrd="0" destOrd="0" presId="urn:microsoft.com/office/officeart/2005/8/layout/vList3"/>
    <dgm:cxn modelId="{EC4BBE40-6891-4868-8C69-43F82B1B9431}" type="presParOf" srcId="{6F62CC7E-16FC-44FE-9F41-E8E176028D08}" destId="{9801A116-FC39-442B-BA73-322270B6287C}" srcOrd="0" destOrd="0" presId="urn:microsoft.com/office/officeart/2005/8/layout/vList3"/>
    <dgm:cxn modelId="{51D90A7D-A278-4310-917E-1ED98C4D3B27}" type="presParOf" srcId="{6F62CC7E-16FC-44FE-9F41-E8E176028D08}" destId="{9CC769F6-F865-4FB8-B079-CD19718334A1}" srcOrd="1" destOrd="0" presId="urn:microsoft.com/office/officeart/2005/8/layout/vList3"/>
    <dgm:cxn modelId="{3BA5F7FF-AF03-4C76-8DB2-A0E07A555421}" type="presParOf" srcId="{D7757EBF-DE74-4717-AEC8-D163A1EC82D4}" destId="{E98814E3-BD9B-4526-85BB-1176A8F6AD21}" srcOrd="1" destOrd="0" presId="urn:microsoft.com/office/officeart/2005/8/layout/vList3"/>
    <dgm:cxn modelId="{3BC64971-B71A-413F-974A-18E25F280CE6}" type="presParOf" srcId="{D7757EBF-DE74-4717-AEC8-D163A1EC82D4}" destId="{A777D582-4D7A-49CD-9507-5ADD3910038E}" srcOrd="2" destOrd="0" presId="urn:microsoft.com/office/officeart/2005/8/layout/vList3"/>
    <dgm:cxn modelId="{31DD87D6-30FD-4A07-913C-D926805A3D60}" type="presParOf" srcId="{A777D582-4D7A-49CD-9507-5ADD3910038E}" destId="{81C6EBA5-4CAD-4D26-BB50-6E3893EC1E7E}" srcOrd="0" destOrd="0" presId="urn:microsoft.com/office/officeart/2005/8/layout/vList3"/>
    <dgm:cxn modelId="{F13F5A71-5EBA-4806-9068-06D03D01FCFA}" type="presParOf" srcId="{A777D582-4D7A-49CD-9507-5ADD3910038E}" destId="{D6B9231B-C41D-4501-91D3-9055CA0862F3}" srcOrd="1" destOrd="0" presId="urn:microsoft.com/office/officeart/2005/8/layout/vList3"/>
    <dgm:cxn modelId="{2D87099B-D97F-4E7F-8708-0CE141AE9083}" type="presParOf" srcId="{D7757EBF-DE74-4717-AEC8-D163A1EC82D4}" destId="{FCE6400C-2120-45F7-94B2-521C13C2BF05}" srcOrd="3" destOrd="0" presId="urn:microsoft.com/office/officeart/2005/8/layout/vList3"/>
    <dgm:cxn modelId="{B670ACFA-3939-4711-9CF2-F89A1FCB45DD}" type="presParOf" srcId="{D7757EBF-DE74-4717-AEC8-D163A1EC82D4}" destId="{3BD7DA82-8C50-4F7D-8AC2-43AB14889261}" srcOrd="4" destOrd="0" presId="urn:microsoft.com/office/officeart/2005/8/layout/vList3"/>
    <dgm:cxn modelId="{25AC4AB2-8566-4940-963B-A1EC10EC4CDA}" type="presParOf" srcId="{3BD7DA82-8C50-4F7D-8AC2-43AB14889261}" destId="{1D95D5C8-A973-4B63-8D67-B69F97507E78}" srcOrd="0" destOrd="0" presId="urn:microsoft.com/office/officeart/2005/8/layout/vList3"/>
    <dgm:cxn modelId="{C12F340A-663E-4937-ACD8-2D7B737BC64D}" type="presParOf" srcId="{3BD7DA82-8C50-4F7D-8AC2-43AB14889261}" destId="{631FA837-E8AE-407D-A23A-36CD641BCBC4}"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BC8A20D-0F60-4A12-BC7B-2E2DF8658AEB}"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268EA057-F590-40A8-8A66-96E9DA5256B9}">
      <dgm:prSet/>
      <dgm:spPr>
        <a:solidFill>
          <a:srgbClr val="002060"/>
        </a:solidFill>
      </dgm:spPr>
      <dgm:t>
        <a:bodyPr/>
        <a:lstStyle/>
        <a:p>
          <a:pPr rtl="0"/>
          <a:r>
            <a:rPr lang="es-CO" dirty="0" smtClean="0"/>
            <a:t>Dios podría haber encomendado el mensaje del Evangelio y toda la obra del ministerio de amor a los ángeles del cielo. Podría haber empleado otros medios para llevar a cabo su obra. </a:t>
          </a:r>
          <a:endParaRPr lang="es-CO" dirty="0"/>
        </a:p>
      </dgm:t>
    </dgm:pt>
    <dgm:pt modelId="{441709FE-1877-4A5A-8189-D00974A96FA3}" type="parTrans" cxnId="{7220213B-2430-443E-B927-59E1B81861BA}">
      <dgm:prSet/>
      <dgm:spPr/>
      <dgm:t>
        <a:bodyPr/>
        <a:lstStyle/>
        <a:p>
          <a:endParaRPr lang="es-CO"/>
        </a:p>
      </dgm:t>
    </dgm:pt>
    <dgm:pt modelId="{8839265B-3464-4616-BFEB-3F8A086CC7BA}" type="sibTrans" cxnId="{7220213B-2430-443E-B927-59E1B81861BA}">
      <dgm:prSet/>
      <dgm:spPr/>
      <dgm:t>
        <a:bodyPr/>
        <a:lstStyle/>
        <a:p>
          <a:endParaRPr lang="es-CO"/>
        </a:p>
      </dgm:t>
    </dgm:pt>
    <dgm:pt modelId="{04CCF184-D191-44DA-A7A6-82CB3F2299EE}">
      <dgm:prSet/>
      <dgm:spPr>
        <a:solidFill>
          <a:srgbClr val="00B050"/>
        </a:solidFill>
      </dgm:spPr>
      <dgm:t>
        <a:bodyPr/>
        <a:lstStyle/>
        <a:p>
          <a:pPr rtl="0"/>
          <a:r>
            <a:rPr lang="es-CO" dirty="0" smtClean="0"/>
            <a:t>Pero en su infinito amor nos hizo colaboradores con él, con Cristo y sus ángeles para que pudieran participar de la bendición, el gozo y la elevación espiritual que resultan de un ministerio de amor abnegado.</a:t>
          </a:r>
          <a:endParaRPr lang="es-CO" dirty="0"/>
        </a:p>
      </dgm:t>
    </dgm:pt>
    <dgm:pt modelId="{AA5194C6-3BD0-4DA4-BE54-036B83BB267F}" type="parTrans" cxnId="{9A5A8C7D-A049-4733-BDB3-FA65B248AD9F}">
      <dgm:prSet/>
      <dgm:spPr/>
      <dgm:t>
        <a:bodyPr/>
        <a:lstStyle/>
        <a:p>
          <a:endParaRPr lang="es-CO"/>
        </a:p>
      </dgm:t>
    </dgm:pt>
    <dgm:pt modelId="{061C146B-DBEF-4E44-A901-B56E21B8C507}" type="sibTrans" cxnId="{9A5A8C7D-A049-4733-BDB3-FA65B248AD9F}">
      <dgm:prSet/>
      <dgm:spPr/>
      <dgm:t>
        <a:bodyPr/>
        <a:lstStyle/>
        <a:p>
          <a:endParaRPr lang="es-CO"/>
        </a:p>
      </dgm:t>
    </dgm:pt>
    <dgm:pt modelId="{9F10EAFE-E8E0-4024-9B67-5CEAB66A114B}" type="pres">
      <dgm:prSet presAssocID="{3BC8A20D-0F60-4A12-BC7B-2E2DF8658AEB}" presName="linearFlow" presStyleCnt="0">
        <dgm:presLayoutVars>
          <dgm:dir/>
          <dgm:resizeHandles val="exact"/>
        </dgm:presLayoutVars>
      </dgm:prSet>
      <dgm:spPr/>
      <dgm:t>
        <a:bodyPr/>
        <a:lstStyle/>
        <a:p>
          <a:endParaRPr lang="es-CO"/>
        </a:p>
      </dgm:t>
    </dgm:pt>
    <dgm:pt modelId="{2A2944B4-062F-4131-9351-3A091BFAAFC7}" type="pres">
      <dgm:prSet presAssocID="{268EA057-F590-40A8-8A66-96E9DA5256B9}" presName="composite" presStyleCnt="0"/>
      <dgm:spPr/>
    </dgm:pt>
    <dgm:pt modelId="{F72A8607-1742-475A-BDD1-EC5C011AAC02}" type="pres">
      <dgm:prSet presAssocID="{268EA057-F590-40A8-8A66-96E9DA5256B9}" presName="imgShp" presStyleLbl="fgImgPlace1" presStyleIdx="0" presStyleCnt="2" custLinFactNeighborX="-19300" custLinFactNeighborY="-730"/>
      <dgm:spPr>
        <a:blipFill rotWithShape="1">
          <a:blip xmlns:r="http://schemas.openxmlformats.org/officeDocument/2006/relationships" r:embed="rId1"/>
          <a:stretch>
            <a:fillRect/>
          </a:stretch>
        </a:blipFill>
        <a:scene3d>
          <a:camera prst="orthographicFront"/>
          <a:lightRig rig="threePt" dir="t"/>
        </a:scene3d>
        <a:sp3d>
          <a:bevelT w="165100" prst="coolSlant"/>
        </a:sp3d>
      </dgm:spPr>
      <dgm:t>
        <a:bodyPr/>
        <a:lstStyle/>
        <a:p>
          <a:endParaRPr lang="es-CO"/>
        </a:p>
      </dgm:t>
    </dgm:pt>
    <dgm:pt modelId="{E00BF6B4-70F3-45B7-8FD3-0980EC64A4A5}" type="pres">
      <dgm:prSet presAssocID="{268EA057-F590-40A8-8A66-96E9DA5256B9}" presName="txShp" presStyleLbl="node1" presStyleIdx="0" presStyleCnt="2" custScaleX="122853">
        <dgm:presLayoutVars>
          <dgm:bulletEnabled val="1"/>
        </dgm:presLayoutVars>
      </dgm:prSet>
      <dgm:spPr/>
      <dgm:t>
        <a:bodyPr/>
        <a:lstStyle/>
        <a:p>
          <a:endParaRPr lang="es-CO"/>
        </a:p>
      </dgm:t>
    </dgm:pt>
    <dgm:pt modelId="{8497A8DE-1D91-4951-8039-3610867A84B5}" type="pres">
      <dgm:prSet presAssocID="{8839265B-3464-4616-BFEB-3F8A086CC7BA}" presName="spacing" presStyleCnt="0"/>
      <dgm:spPr/>
    </dgm:pt>
    <dgm:pt modelId="{7FFFF80F-9F60-45D7-B629-E504917DBAA0}" type="pres">
      <dgm:prSet presAssocID="{04CCF184-D191-44DA-A7A6-82CB3F2299EE}" presName="composite" presStyleCnt="0"/>
      <dgm:spPr/>
    </dgm:pt>
    <dgm:pt modelId="{772B3D15-1BF7-4C19-B4D3-3ABDA5DFC7E4}" type="pres">
      <dgm:prSet presAssocID="{04CCF184-D191-44DA-A7A6-82CB3F2299EE}" presName="imgShp" presStyleLbl="fgImgPlace1" presStyleIdx="1" presStyleCnt="2" custLinFactNeighborX="-13659" custLinFactNeighborY="2000"/>
      <dgm:spPr>
        <a:blipFill rotWithShape="1">
          <a:blip xmlns:r="http://schemas.openxmlformats.org/officeDocument/2006/relationships" r:embed="rId2"/>
          <a:stretch>
            <a:fillRect/>
          </a:stretch>
        </a:blipFill>
        <a:scene3d>
          <a:camera prst="orthographicFront"/>
          <a:lightRig rig="threePt" dir="t"/>
        </a:scene3d>
        <a:sp3d>
          <a:bevelT w="152400" h="50800" prst="softRound"/>
        </a:sp3d>
      </dgm:spPr>
      <dgm:t>
        <a:bodyPr/>
        <a:lstStyle/>
        <a:p>
          <a:endParaRPr lang="es-CO"/>
        </a:p>
      </dgm:t>
    </dgm:pt>
    <dgm:pt modelId="{E98D7EEB-812A-45E1-963C-83855C84F93E}" type="pres">
      <dgm:prSet presAssocID="{04CCF184-D191-44DA-A7A6-82CB3F2299EE}" presName="txShp" presStyleLbl="node1" presStyleIdx="1" presStyleCnt="2" custScaleX="122853">
        <dgm:presLayoutVars>
          <dgm:bulletEnabled val="1"/>
        </dgm:presLayoutVars>
      </dgm:prSet>
      <dgm:spPr/>
      <dgm:t>
        <a:bodyPr/>
        <a:lstStyle/>
        <a:p>
          <a:endParaRPr lang="es-CO"/>
        </a:p>
      </dgm:t>
    </dgm:pt>
  </dgm:ptLst>
  <dgm:cxnLst>
    <dgm:cxn modelId="{02096114-5E37-46A7-BAE6-06B18FC63807}" type="presOf" srcId="{3BC8A20D-0F60-4A12-BC7B-2E2DF8658AEB}" destId="{9F10EAFE-E8E0-4024-9B67-5CEAB66A114B}" srcOrd="0" destOrd="0" presId="urn:microsoft.com/office/officeart/2005/8/layout/vList3"/>
    <dgm:cxn modelId="{7220213B-2430-443E-B927-59E1B81861BA}" srcId="{3BC8A20D-0F60-4A12-BC7B-2E2DF8658AEB}" destId="{268EA057-F590-40A8-8A66-96E9DA5256B9}" srcOrd="0" destOrd="0" parTransId="{441709FE-1877-4A5A-8189-D00974A96FA3}" sibTransId="{8839265B-3464-4616-BFEB-3F8A086CC7BA}"/>
    <dgm:cxn modelId="{D69CC42D-E143-4687-908B-D095D3991E56}" type="presOf" srcId="{04CCF184-D191-44DA-A7A6-82CB3F2299EE}" destId="{E98D7EEB-812A-45E1-963C-83855C84F93E}" srcOrd="0" destOrd="0" presId="urn:microsoft.com/office/officeart/2005/8/layout/vList3"/>
    <dgm:cxn modelId="{0D3FB245-0701-4C62-9684-E542D4787644}" type="presOf" srcId="{268EA057-F590-40A8-8A66-96E9DA5256B9}" destId="{E00BF6B4-70F3-45B7-8FD3-0980EC64A4A5}" srcOrd="0" destOrd="0" presId="urn:microsoft.com/office/officeart/2005/8/layout/vList3"/>
    <dgm:cxn modelId="{9A5A8C7D-A049-4733-BDB3-FA65B248AD9F}" srcId="{3BC8A20D-0F60-4A12-BC7B-2E2DF8658AEB}" destId="{04CCF184-D191-44DA-A7A6-82CB3F2299EE}" srcOrd="1" destOrd="0" parTransId="{AA5194C6-3BD0-4DA4-BE54-036B83BB267F}" sibTransId="{061C146B-DBEF-4E44-A901-B56E21B8C507}"/>
    <dgm:cxn modelId="{DE143314-AC73-472A-ADD7-97EC25E06229}" type="presParOf" srcId="{9F10EAFE-E8E0-4024-9B67-5CEAB66A114B}" destId="{2A2944B4-062F-4131-9351-3A091BFAAFC7}" srcOrd="0" destOrd="0" presId="urn:microsoft.com/office/officeart/2005/8/layout/vList3"/>
    <dgm:cxn modelId="{28368802-ECA4-4DC3-9A59-95999DC3F08D}" type="presParOf" srcId="{2A2944B4-062F-4131-9351-3A091BFAAFC7}" destId="{F72A8607-1742-475A-BDD1-EC5C011AAC02}" srcOrd="0" destOrd="0" presId="urn:microsoft.com/office/officeart/2005/8/layout/vList3"/>
    <dgm:cxn modelId="{D990309D-EF20-4D6E-8D1D-28A89080DFD9}" type="presParOf" srcId="{2A2944B4-062F-4131-9351-3A091BFAAFC7}" destId="{E00BF6B4-70F3-45B7-8FD3-0980EC64A4A5}" srcOrd="1" destOrd="0" presId="urn:microsoft.com/office/officeart/2005/8/layout/vList3"/>
    <dgm:cxn modelId="{C47D829B-D2C3-4413-BA06-20F2545DE970}" type="presParOf" srcId="{9F10EAFE-E8E0-4024-9B67-5CEAB66A114B}" destId="{8497A8DE-1D91-4951-8039-3610867A84B5}" srcOrd="1" destOrd="0" presId="urn:microsoft.com/office/officeart/2005/8/layout/vList3"/>
    <dgm:cxn modelId="{F8ED6955-9922-466D-827A-8CF5D6FA589B}" type="presParOf" srcId="{9F10EAFE-E8E0-4024-9B67-5CEAB66A114B}" destId="{7FFFF80F-9F60-45D7-B629-E504917DBAA0}" srcOrd="2" destOrd="0" presId="urn:microsoft.com/office/officeart/2005/8/layout/vList3"/>
    <dgm:cxn modelId="{97BAE00C-E7B1-4D75-99D0-0D21D7171730}" type="presParOf" srcId="{7FFFF80F-9F60-45D7-B629-E504917DBAA0}" destId="{772B3D15-1BF7-4C19-B4D3-3ABDA5DFC7E4}" srcOrd="0" destOrd="0" presId="urn:microsoft.com/office/officeart/2005/8/layout/vList3"/>
    <dgm:cxn modelId="{CCD4F9BA-DDC9-4E9F-8C47-39B20E5BDA37}" type="presParOf" srcId="{7FFFF80F-9F60-45D7-B629-E504917DBAA0}" destId="{E98D7EEB-812A-45E1-963C-83855C84F93E}"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5C70707-7D17-468A-A731-B94230345FA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D7284782-625F-4248-B970-B1537AE151DA}">
      <dgm:prSet custT="1"/>
      <dgm:spPr>
        <a:solidFill>
          <a:schemeClr val="tx1"/>
        </a:solidFill>
        <a:scene3d>
          <a:camera prst="isometricOffAxis1Right"/>
          <a:lightRig rig="threePt" dir="t"/>
        </a:scene3d>
        <a:sp3d>
          <a:bevelT w="165100" prst="coolSlant"/>
        </a:sp3d>
      </dgm:spPr>
      <dgm:t>
        <a:bodyPr/>
        <a:lstStyle/>
        <a:p>
          <a:pPr rtl="0"/>
          <a:r>
            <a:rPr lang="es-CO" sz="2000" dirty="0" smtClean="0"/>
            <a:t>Podemos simpatizar con Cristo participando de sus sufrimientos. </a:t>
          </a:r>
          <a:r>
            <a:rPr lang="es-CO" sz="2000" u="sng" dirty="0" smtClean="0"/>
            <a:t>Cada acto de sacrificio personal en bien de otros fortalece el espíritu de benevolencia en el corazón y lo une más estrechamente al Redentor del mundo</a:t>
          </a:r>
          <a:r>
            <a:rPr lang="es-CO" sz="2000" dirty="0" smtClean="0"/>
            <a:t>, quien "por amor a nosotros se hizo pobre, siendo rico, para que vosotros con su pobreza fueseis enriquecidos.: </a:t>
          </a:r>
          <a:r>
            <a:rPr lang="es-CO" sz="2000" b="1" u="sng" dirty="0" smtClean="0"/>
            <a:t>(2 Cor. 8:9</a:t>
          </a:r>
          <a:r>
            <a:rPr lang="es-CO" sz="2000" dirty="0" smtClean="0"/>
            <a:t>). </a:t>
          </a:r>
          <a:r>
            <a:rPr lang="es-CO" sz="2000" u="sng" dirty="0" smtClean="0"/>
            <a:t>Y solamente cuando cumplimos así el propósito que Dios tenía al crearnos, puede la vida ser una bendición para nosotros</a:t>
          </a:r>
          <a:r>
            <a:rPr lang="es-CO" sz="2000" dirty="0" smtClean="0"/>
            <a:t>. </a:t>
          </a:r>
        </a:p>
        <a:p>
          <a:pPr rtl="0"/>
          <a:r>
            <a:rPr lang="es-CO" sz="2000" dirty="0" smtClean="0"/>
            <a:t>Si trabajáis como Cristo quiere que sus discípulos trabajen y ganen almas para él, sentiréis la necesidad de una experiencia más profunda y ;un conocimiento mayor de las cosas divinas y tendréis hambre y sed de justicia</a:t>
          </a:r>
          <a:r>
            <a:rPr lang="es-CO" sz="2000" u="sng" dirty="0" smtClean="0"/>
            <a:t>. Imploraréis a Dios y vuestra fe se fortalecerá, y vuestra alma beberá corrientes más profundas de la fuente de salvación</a:t>
          </a:r>
          <a:r>
            <a:rPr lang="es-CO" sz="2000" dirty="0" smtClean="0"/>
            <a:t>. </a:t>
          </a:r>
          <a:r>
            <a:rPr lang="es-CO" sz="2000" b="1" dirty="0" smtClean="0"/>
            <a:t>El encontrar sufrimientos y oposición os llevará a la Biblia y a la oración</a:t>
          </a:r>
          <a:r>
            <a:rPr lang="es-CO" sz="2000" dirty="0" smtClean="0"/>
            <a:t>. </a:t>
          </a:r>
          <a:r>
            <a:rPr lang="es-CO" sz="2000" b="1" dirty="0" smtClean="0"/>
            <a:t>Creceréis en la gracia y el conocimiento de Cristo y desarrollaréis una rica experiencia cristiana</a:t>
          </a:r>
          <a:r>
            <a:rPr lang="es-CO" sz="2000" dirty="0" smtClean="0"/>
            <a:t>.</a:t>
          </a:r>
          <a:endParaRPr lang="es-CO" sz="2000" dirty="0"/>
        </a:p>
      </dgm:t>
    </dgm:pt>
    <dgm:pt modelId="{DD8FAA0F-0D80-4272-A521-918651DE8F47}" type="parTrans" cxnId="{2D183EA5-A1BC-44D6-BAA9-5E225F29ED3A}">
      <dgm:prSet/>
      <dgm:spPr/>
      <dgm:t>
        <a:bodyPr/>
        <a:lstStyle/>
        <a:p>
          <a:endParaRPr lang="es-CO"/>
        </a:p>
      </dgm:t>
    </dgm:pt>
    <dgm:pt modelId="{B4AE4281-5416-47F0-B3D4-85112CDF30E1}" type="sibTrans" cxnId="{2D183EA5-A1BC-44D6-BAA9-5E225F29ED3A}">
      <dgm:prSet/>
      <dgm:spPr/>
      <dgm:t>
        <a:bodyPr/>
        <a:lstStyle/>
        <a:p>
          <a:endParaRPr lang="es-CO"/>
        </a:p>
      </dgm:t>
    </dgm:pt>
    <dgm:pt modelId="{EF04794F-DA35-4CF8-A414-06054F140BC2}" type="pres">
      <dgm:prSet presAssocID="{B5C70707-7D17-468A-A731-B94230345FA4}" presName="linear" presStyleCnt="0">
        <dgm:presLayoutVars>
          <dgm:animLvl val="lvl"/>
          <dgm:resizeHandles val="exact"/>
        </dgm:presLayoutVars>
      </dgm:prSet>
      <dgm:spPr/>
      <dgm:t>
        <a:bodyPr/>
        <a:lstStyle/>
        <a:p>
          <a:endParaRPr lang="es-CO"/>
        </a:p>
      </dgm:t>
    </dgm:pt>
    <dgm:pt modelId="{DA1992D6-F04A-481B-8044-2B5F2158010B}" type="pres">
      <dgm:prSet presAssocID="{D7284782-625F-4248-B970-B1537AE151DA}" presName="parentText" presStyleLbl="node1" presStyleIdx="0" presStyleCnt="1" custScaleY="107826">
        <dgm:presLayoutVars>
          <dgm:chMax val="0"/>
          <dgm:bulletEnabled val="1"/>
        </dgm:presLayoutVars>
      </dgm:prSet>
      <dgm:spPr/>
      <dgm:t>
        <a:bodyPr/>
        <a:lstStyle/>
        <a:p>
          <a:endParaRPr lang="es-CO"/>
        </a:p>
      </dgm:t>
    </dgm:pt>
  </dgm:ptLst>
  <dgm:cxnLst>
    <dgm:cxn modelId="{2D183EA5-A1BC-44D6-BAA9-5E225F29ED3A}" srcId="{B5C70707-7D17-468A-A731-B94230345FA4}" destId="{D7284782-625F-4248-B970-B1537AE151DA}" srcOrd="0" destOrd="0" parTransId="{DD8FAA0F-0D80-4272-A521-918651DE8F47}" sibTransId="{B4AE4281-5416-47F0-B3D4-85112CDF30E1}"/>
    <dgm:cxn modelId="{BD148203-A4E4-47E8-941A-3DCEA981EF25}" type="presOf" srcId="{D7284782-625F-4248-B970-B1537AE151DA}" destId="{DA1992D6-F04A-481B-8044-2B5F2158010B}" srcOrd="0" destOrd="0" presId="urn:microsoft.com/office/officeart/2005/8/layout/vList2"/>
    <dgm:cxn modelId="{68EE2F08-E39D-4567-B069-23D046087938}" type="presOf" srcId="{B5C70707-7D17-468A-A731-B94230345FA4}" destId="{EF04794F-DA35-4CF8-A414-06054F140BC2}" srcOrd="0" destOrd="0" presId="urn:microsoft.com/office/officeart/2005/8/layout/vList2"/>
    <dgm:cxn modelId="{0DBDC4A0-716A-4579-8A9C-E87883E6246A}" type="presParOf" srcId="{EF04794F-DA35-4CF8-A414-06054F140BC2}" destId="{DA1992D6-F04A-481B-8044-2B5F2158010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9602175-870C-4F2F-BFC7-5713850630BF}"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DC6D8B09-5B7C-4111-B208-BCB33549A026}">
      <dgm:prSet/>
      <dgm:spPr/>
      <dgm:t>
        <a:bodyPr/>
        <a:lstStyle/>
        <a:p>
          <a:pPr rtl="0"/>
          <a:r>
            <a:rPr lang="es-CO" b="1" dirty="0" smtClean="0">
              <a:solidFill>
                <a:srgbClr val="FF0000"/>
              </a:solidFill>
            </a:rPr>
            <a:t>El trabajo desinteresado en favor de otros da al carácter profundidad, firmeza y amabilidad como la de Cristo, da paz y felicidad. Eleva las aspiraciones y no hay lugar para la pereza o el egoísmo. Los que de esta manera practiquen las virtudes cristianas se desarrollarán y llegarán a ser fuertes para la obra de Dios. </a:t>
          </a:r>
        </a:p>
        <a:p>
          <a:pPr rtl="0"/>
          <a:r>
            <a:rPr lang="es-CO" dirty="0" smtClean="0"/>
            <a:t>Poseerán claras percepciones espirituales, una firme y prevaleciente fe y un creciente poder en la oración. El Espíritu de Dios que conmueve su espíritu pone en juego las armonías del alma en respuesta al toque divino. </a:t>
          </a:r>
          <a:r>
            <a:rPr lang="es-CO" b="1" dirty="0" smtClean="0">
              <a:solidFill>
                <a:srgbClr val="FF0000"/>
              </a:solidFill>
            </a:rPr>
            <a:t>Los que así dedican su vida a realizar un esfuerzo desinteresado por el bien de otros, están obrando su propia salvación.</a:t>
          </a:r>
          <a:endParaRPr lang="es-CO" b="1" dirty="0">
            <a:solidFill>
              <a:srgbClr val="FF0000"/>
            </a:solidFill>
          </a:endParaRPr>
        </a:p>
      </dgm:t>
    </dgm:pt>
    <dgm:pt modelId="{083354EE-A0F3-48EE-97C8-B6AC672DAF58}" type="parTrans" cxnId="{DFCA7363-D2FD-4990-BD84-F4F8D1D04212}">
      <dgm:prSet/>
      <dgm:spPr/>
      <dgm:t>
        <a:bodyPr/>
        <a:lstStyle/>
        <a:p>
          <a:endParaRPr lang="es-CO"/>
        </a:p>
      </dgm:t>
    </dgm:pt>
    <dgm:pt modelId="{290D7353-6C26-4D06-A997-3127F85C7E74}" type="sibTrans" cxnId="{DFCA7363-D2FD-4990-BD84-F4F8D1D04212}">
      <dgm:prSet/>
      <dgm:spPr/>
      <dgm:t>
        <a:bodyPr/>
        <a:lstStyle/>
        <a:p>
          <a:endParaRPr lang="es-CO"/>
        </a:p>
      </dgm:t>
    </dgm:pt>
    <dgm:pt modelId="{0D7FBED2-A84F-4663-9B43-138ECA5EBF66}" type="pres">
      <dgm:prSet presAssocID="{D9602175-870C-4F2F-BFC7-5713850630BF}" presName="Name0" presStyleCnt="0">
        <dgm:presLayoutVars>
          <dgm:chMax val="7"/>
          <dgm:dir/>
          <dgm:animLvl val="lvl"/>
          <dgm:resizeHandles val="exact"/>
        </dgm:presLayoutVars>
      </dgm:prSet>
      <dgm:spPr/>
      <dgm:t>
        <a:bodyPr/>
        <a:lstStyle/>
        <a:p>
          <a:endParaRPr lang="es-CO"/>
        </a:p>
      </dgm:t>
    </dgm:pt>
    <dgm:pt modelId="{6FF8EB96-D133-4FAC-A1B3-0A5600779005}" type="pres">
      <dgm:prSet presAssocID="{DC6D8B09-5B7C-4111-B208-BCB33549A026}" presName="circle1" presStyleLbl="node1" presStyleIdx="0" presStyleCnt="1"/>
      <dgm:spPr>
        <a:blipFill rotWithShape="0">
          <a:blip xmlns:r="http://schemas.openxmlformats.org/officeDocument/2006/relationships" r:embed="rId1"/>
          <a:stretch>
            <a:fillRect/>
          </a:stretch>
        </a:blipFill>
      </dgm:spPr>
    </dgm:pt>
    <dgm:pt modelId="{1CBE91C8-F105-4DB1-8DF1-3A721DC25938}" type="pres">
      <dgm:prSet presAssocID="{DC6D8B09-5B7C-4111-B208-BCB33549A026}" presName="space" presStyleCnt="0"/>
      <dgm:spPr/>
    </dgm:pt>
    <dgm:pt modelId="{63FF689D-0CB2-4363-849E-719641ED456A}" type="pres">
      <dgm:prSet presAssocID="{DC6D8B09-5B7C-4111-B208-BCB33549A026}" presName="rect1" presStyleLbl="alignAcc1" presStyleIdx="0" presStyleCnt="1"/>
      <dgm:spPr/>
      <dgm:t>
        <a:bodyPr/>
        <a:lstStyle/>
        <a:p>
          <a:endParaRPr lang="es-CO"/>
        </a:p>
      </dgm:t>
    </dgm:pt>
    <dgm:pt modelId="{C561D471-D096-4AB4-814E-A7D1D38401B2}" type="pres">
      <dgm:prSet presAssocID="{DC6D8B09-5B7C-4111-B208-BCB33549A026}" presName="rect1ParTxNoCh" presStyleLbl="alignAcc1" presStyleIdx="0" presStyleCnt="1">
        <dgm:presLayoutVars>
          <dgm:chMax val="1"/>
          <dgm:bulletEnabled val="1"/>
        </dgm:presLayoutVars>
      </dgm:prSet>
      <dgm:spPr/>
      <dgm:t>
        <a:bodyPr/>
        <a:lstStyle/>
        <a:p>
          <a:endParaRPr lang="es-CO"/>
        </a:p>
      </dgm:t>
    </dgm:pt>
  </dgm:ptLst>
  <dgm:cxnLst>
    <dgm:cxn modelId="{0DB575E6-9876-4CD9-8710-7E0B17444918}" type="presOf" srcId="{DC6D8B09-5B7C-4111-B208-BCB33549A026}" destId="{C561D471-D096-4AB4-814E-A7D1D38401B2}" srcOrd="1" destOrd="0" presId="urn:microsoft.com/office/officeart/2005/8/layout/target3"/>
    <dgm:cxn modelId="{DFCA7363-D2FD-4990-BD84-F4F8D1D04212}" srcId="{D9602175-870C-4F2F-BFC7-5713850630BF}" destId="{DC6D8B09-5B7C-4111-B208-BCB33549A026}" srcOrd="0" destOrd="0" parTransId="{083354EE-A0F3-48EE-97C8-B6AC672DAF58}" sibTransId="{290D7353-6C26-4D06-A997-3127F85C7E74}"/>
    <dgm:cxn modelId="{96269ED9-6FD4-490F-BA0A-89F2401FA448}" type="presOf" srcId="{DC6D8B09-5B7C-4111-B208-BCB33549A026}" destId="{63FF689D-0CB2-4363-849E-719641ED456A}" srcOrd="0" destOrd="0" presId="urn:microsoft.com/office/officeart/2005/8/layout/target3"/>
    <dgm:cxn modelId="{1D7C6BE7-5F2B-4B95-BE2F-2C4B7A00BC82}" type="presOf" srcId="{D9602175-870C-4F2F-BFC7-5713850630BF}" destId="{0D7FBED2-A84F-4663-9B43-138ECA5EBF66}" srcOrd="0" destOrd="0" presId="urn:microsoft.com/office/officeart/2005/8/layout/target3"/>
    <dgm:cxn modelId="{12F87F48-56E9-4A7E-93D6-B8354CB8AAD5}" type="presParOf" srcId="{0D7FBED2-A84F-4663-9B43-138ECA5EBF66}" destId="{6FF8EB96-D133-4FAC-A1B3-0A5600779005}" srcOrd="0" destOrd="0" presId="urn:microsoft.com/office/officeart/2005/8/layout/target3"/>
    <dgm:cxn modelId="{5389DCE3-A313-451B-A0E6-485E53D08B52}" type="presParOf" srcId="{0D7FBED2-A84F-4663-9B43-138ECA5EBF66}" destId="{1CBE91C8-F105-4DB1-8DF1-3A721DC25938}" srcOrd="1" destOrd="0" presId="urn:microsoft.com/office/officeart/2005/8/layout/target3"/>
    <dgm:cxn modelId="{B6E8BC26-DCBE-4DBF-8CFE-9E0F222DFCC3}" type="presParOf" srcId="{0D7FBED2-A84F-4663-9B43-138ECA5EBF66}" destId="{63FF689D-0CB2-4363-849E-719641ED456A}" srcOrd="2" destOrd="0" presId="urn:microsoft.com/office/officeart/2005/8/layout/target3"/>
    <dgm:cxn modelId="{85923E24-8645-4BFB-A808-2412DBB1271F}" type="presParOf" srcId="{0D7FBED2-A84F-4663-9B43-138ECA5EBF66}" destId="{C561D471-D096-4AB4-814E-A7D1D38401B2}"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8F4D5B3-762C-4960-A179-82B59A08EF2C}"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662B85B6-1455-48A3-9ADB-68FCFA796FA9}">
      <dgm:prSet custT="1"/>
      <dgm:spPr/>
      <dgm:t>
        <a:bodyPr/>
        <a:lstStyle/>
        <a:p>
          <a:pPr rtl="0"/>
          <a:r>
            <a:rPr lang="es-CO" sz="1400" dirty="0" smtClean="0"/>
            <a:t>La única forma de crecer en la gracia es realizar desinteresadamente el trabajo que Cristo nos ha asignado, según nuestra capacidad, ayudando y beneficiando a los que necesitan de nuestra ayuda. La fuerza se desarrolla con el ejercicio, la actividad es la ley de la vida. </a:t>
          </a:r>
        </a:p>
        <a:p>
          <a:pPr rtl="0"/>
          <a:r>
            <a:rPr lang="es-CO" sz="1400" b="1" dirty="0" smtClean="0">
              <a:solidFill>
                <a:srgbClr val="FF0000"/>
              </a:solidFill>
            </a:rPr>
            <a:t>Los que procuran mantener la vida cristiana aceptando pasivamente las bendiciones que fluyen por la gracia sin hacer nada por Cristo tratan de vivir comiendo sin trabajar. Y en el mundo espiritual y material esto resulta en degeneración y decadencia. </a:t>
          </a:r>
        </a:p>
        <a:p>
          <a:pPr rtl="0"/>
          <a:r>
            <a:rPr lang="es-CO" sz="1400" dirty="0" smtClean="0"/>
            <a:t>El hombre que rehúsa usar sus miembros pronto pierde todo dominio sobre ellos; así el cristiano que no ejercita los dones que Dios le ha dado, no sólo dejará de crecer en Cristo sino que también perderá la fuerza que tenía.</a:t>
          </a:r>
          <a:endParaRPr lang="es-CO" sz="1400" dirty="0"/>
        </a:p>
      </dgm:t>
    </dgm:pt>
    <dgm:pt modelId="{4F138432-3282-4FDD-9E9F-0BA8EDBD3886}" type="parTrans" cxnId="{70DD14FF-B77D-419D-8C0D-82C2DEDBB03D}">
      <dgm:prSet/>
      <dgm:spPr/>
      <dgm:t>
        <a:bodyPr/>
        <a:lstStyle/>
        <a:p>
          <a:endParaRPr lang="es-CO"/>
        </a:p>
      </dgm:t>
    </dgm:pt>
    <dgm:pt modelId="{CE4E29A2-B1C4-4969-87A5-ECD9CC8CAE60}" type="sibTrans" cxnId="{70DD14FF-B77D-419D-8C0D-82C2DEDBB03D}">
      <dgm:prSet/>
      <dgm:spPr/>
      <dgm:t>
        <a:bodyPr/>
        <a:lstStyle/>
        <a:p>
          <a:endParaRPr lang="es-CO"/>
        </a:p>
      </dgm:t>
    </dgm:pt>
    <dgm:pt modelId="{A0A2F6D1-1EC4-4C18-8ADC-3122C0FD6D49}">
      <dgm:prSet/>
      <dgm:spPr/>
      <dgm:t>
        <a:bodyPr/>
        <a:lstStyle/>
        <a:p>
          <a:pPr rtl="0"/>
          <a:r>
            <a:rPr lang="es-CO" dirty="0" smtClean="0"/>
            <a:t>La iglesia de Cristo es el agente designado por Dios para la salvación del hombre. Su misión es llevar al Evangelio a todo el mundo. Y la obligación de propagarlo recae sobre </a:t>
          </a:r>
          <a:endParaRPr lang="es-CO" dirty="0"/>
        </a:p>
      </dgm:t>
    </dgm:pt>
    <dgm:pt modelId="{D4BBFA0C-2FF5-43A0-BCB1-87CB8F26646E}" type="parTrans" cxnId="{CAFC4BB4-C96E-45D8-BDBF-C02C1BC43C3D}">
      <dgm:prSet/>
      <dgm:spPr/>
      <dgm:t>
        <a:bodyPr/>
        <a:lstStyle/>
        <a:p>
          <a:endParaRPr lang="es-CO"/>
        </a:p>
      </dgm:t>
    </dgm:pt>
    <dgm:pt modelId="{BFD38157-BD27-4E1D-9BC6-9310DC78DDC6}" type="sibTrans" cxnId="{CAFC4BB4-C96E-45D8-BDBF-C02C1BC43C3D}">
      <dgm:prSet/>
      <dgm:spPr/>
      <dgm:t>
        <a:bodyPr/>
        <a:lstStyle/>
        <a:p>
          <a:endParaRPr lang="es-CO"/>
        </a:p>
      </dgm:t>
    </dgm:pt>
    <dgm:pt modelId="{6C661D57-3DBF-4B59-9814-CA80A4F90D3D}" type="pres">
      <dgm:prSet presAssocID="{88F4D5B3-762C-4960-A179-82B59A08EF2C}" presName="Name0" presStyleCnt="0">
        <dgm:presLayoutVars>
          <dgm:chMax val="7"/>
          <dgm:dir/>
          <dgm:animLvl val="lvl"/>
          <dgm:resizeHandles val="exact"/>
        </dgm:presLayoutVars>
      </dgm:prSet>
      <dgm:spPr/>
    </dgm:pt>
    <dgm:pt modelId="{0A098D88-C6AE-4610-8E31-7F16814DE2D3}" type="pres">
      <dgm:prSet presAssocID="{662B85B6-1455-48A3-9ADB-68FCFA796FA9}" presName="circle1" presStyleLbl="node1" presStyleIdx="0" presStyleCnt="1" custScaleY="112366"/>
      <dgm:spPr>
        <a:blipFill rotWithShape="0">
          <a:blip xmlns:r="http://schemas.openxmlformats.org/officeDocument/2006/relationships" r:embed="rId1"/>
          <a:stretch>
            <a:fillRect/>
          </a:stretch>
        </a:blipFill>
      </dgm:spPr>
    </dgm:pt>
    <dgm:pt modelId="{32477D3F-2FD6-40A7-986D-1AEF6FB1BA3B}" type="pres">
      <dgm:prSet presAssocID="{662B85B6-1455-48A3-9ADB-68FCFA796FA9}" presName="space" presStyleCnt="0"/>
      <dgm:spPr/>
    </dgm:pt>
    <dgm:pt modelId="{1A294BE5-EDB7-45CE-9B43-407287F31037}" type="pres">
      <dgm:prSet presAssocID="{662B85B6-1455-48A3-9ADB-68FCFA796FA9}" presName="rect1" presStyleLbl="alignAcc1" presStyleIdx="0" presStyleCnt="1" custScaleY="114548"/>
      <dgm:spPr/>
    </dgm:pt>
    <dgm:pt modelId="{A209CE43-343E-4BFD-99B0-5AC6EAFB5F81}" type="pres">
      <dgm:prSet presAssocID="{662B85B6-1455-48A3-9ADB-68FCFA796FA9}" presName="rect1ParTx" presStyleLbl="alignAcc1" presStyleIdx="0" presStyleCnt="1">
        <dgm:presLayoutVars>
          <dgm:chMax val="1"/>
          <dgm:bulletEnabled val="1"/>
        </dgm:presLayoutVars>
      </dgm:prSet>
      <dgm:spPr/>
    </dgm:pt>
    <dgm:pt modelId="{A9B2F6D3-BE66-496E-AAFC-5F405C914616}" type="pres">
      <dgm:prSet presAssocID="{662B85B6-1455-48A3-9ADB-68FCFA796FA9}" presName="rect1ChTx" presStyleLbl="alignAcc1" presStyleIdx="0" presStyleCnt="1">
        <dgm:presLayoutVars>
          <dgm:bulletEnabled val="1"/>
        </dgm:presLayoutVars>
      </dgm:prSet>
      <dgm:spPr/>
    </dgm:pt>
  </dgm:ptLst>
  <dgm:cxnLst>
    <dgm:cxn modelId="{70DD14FF-B77D-419D-8C0D-82C2DEDBB03D}" srcId="{88F4D5B3-762C-4960-A179-82B59A08EF2C}" destId="{662B85B6-1455-48A3-9ADB-68FCFA796FA9}" srcOrd="0" destOrd="0" parTransId="{4F138432-3282-4FDD-9E9F-0BA8EDBD3886}" sibTransId="{CE4E29A2-B1C4-4969-87A5-ECD9CC8CAE60}"/>
    <dgm:cxn modelId="{CBEA18A5-9B28-49DE-BB35-1F4D573935F7}" type="presOf" srcId="{662B85B6-1455-48A3-9ADB-68FCFA796FA9}" destId="{A209CE43-343E-4BFD-99B0-5AC6EAFB5F81}" srcOrd="1" destOrd="0" presId="urn:microsoft.com/office/officeart/2005/8/layout/target3"/>
    <dgm:cxn modelId="{CAFC4BB4-C96E-45D8-BDBF-C02C1BC43C3D}" srcId="{662B85B6-1455-48A3-9ADB-68FCFA796FA9}" destId="{A0A2F6D1-1EC4-4C18-8ADC-3122C0FD6D49}" srcOrd="0" destOrd="0" parTransId="{D4BBFA0C-2FF5-43A0-BCB1-87CB8F26646E}" sibTransId="{BFD38157-BD27-4E1D-9BC6-9310DC78DDC6}"/>
    <dgm:cxn modelId="{2AA71298-B3A4-41C0-A922-7005F616A4C8}" type="presOf" srcId="{88F4D5B3-762C-4960-A179-82B59A08EF2C}" destId="{6C661D57-3DBF-4B59-9814-CA80A4F90D3D}" srcOrd="0" destOrd="0" presId="urn:microsoft.com/office/officeart/2005/8/layout/target3"/>
    <dgm:cxn modelId="{D977045F-75EB-443B-92D5-DE120753C7A7}" type="presOf" srcId="{A0A2F6D1-1EC4-4C18-8ADC-3122C0FD6D49}" destId="{A9B2F6D3-BE66-496E-AAFC-5F405C914616}" srcOrd="0" destOrd="0" presId="urn:microsoft.com/office/officeart/2005/8/layout/target3"/>
    <dgm:cxn modelId="{FBDA9FCA-9709-49FD-BFD1-FE12DAE814F6}" type="presOf" srcId="{662B85B6-1455-48A3-9ADB-68FCFA796FA9}" destId="{1A294BE5-EDB7-45CE-9B43-407287F31037}" srcOrd="0" destOrd="0" presId="urn:microsoft.com/office/officeart/2005/8/layout/target3"/>
    <dgm:cxn modelId="{F282DDB5-3A3A-49F0-A3C9-B598E71A34CC}" type="presParOf" srcId="{6C661D57-3DBF-4B59-9814-CA80A4F90D3D}" destId="{0A098D88-C6AE-4610-8E31-7F16814DE2D3}" srcOrd="0" destOrd="0" presId="urn:microsoft.com/office/officeart/2005/8/layout/target3"/>
    <dgm:cxn modelId="{8E832E48-183A-4198-A398-0263A49C4A48}" type="presParOf" srcId="{6C661D57-3DBF-4B59-9814-CA80A4F90D3D}" destId="{32477D3F-2FD6-40A7-986D-1AEF6FB1BA3B}" srcOrd="1" destOrd="0" presId="urn:microsoft.com/office/officeart/2005/8/layout/target3"/>
    <dgm:cxn modelId="{4E23CB25-6B70-4628-BCFE-C9B979D4BFD9}" type="presParOf" srcId="{6C661D57-3DBF-4B59-9814-CA80A4F90D3D}" destId="{1A294BE5-EDB7-45CE-9B43-407287F31037}" srcOrd="2" destOrd="0" presId="urn:microsoft.com/office/officeart/2005/8/layout/target3"/>
    <dgm:cxn modelId="{F21F0562-C67D-4DB0-9BED-8A1AEE3CCEC8}" type="presParOf" srcId="{6C661D57-3DBF-4B59-9814-CA80A4F90D3D}" destId="{A209CE43-343E-4BFD-99B0-5AC6EAFB5F81}" srcOrd="3" destOrd="0" presId="urn:microsoft.com/office/officeart/2005/8/layout/target3"/>
    <dgm:cxn modelId="{1A3B9ED4-24FA-47F0-9D6D-CDE44E2942EB}" type="presParOf" srcId="{6C661D57-3DBF-4B59-9814-CA80A4F90D3D}" destId="{A9B2F6D3-BE66-496E-AAFC-5F405C914616}"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2341D07-723B-4724-9633-1BBF451451E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4728BC7F-33B3-48CD-A595-8FFB1BCBE526}">
      <dgm:prSet/>
      <dgm:spPr/>
      <dgm:t>
        <a:bodyPr/>
        <a:lstStyle/>
        <a:p>
          <a:pPr rtl="0"/>
          <a:r>
            <a:rPr lang="es-CO" dirty="0" smtClean="0"/>
            <a:t>Todos los cristianos. Cada cual, hasta donde lo permitan sus talentos y oportunidades, debe cumplir la comisión del Salvador. </a:t>
          </a:r>
          <a:r>
            <a:rPr lang="es-CO" b="1" dirty="0" smtClean="0">
              <a:solidFill>
                <a:srgbClr val="FF0000"/>
              </a:solidFill>
            </a:rPr>
            <a:t>El amor de Cristo, revelado a nosotros, nos hace deudores a todos los que no le conocen</a:t>
          </a:r>
          <a:r>
            <a:rPr lang="es-CO" dirty="0" smtClean="0"/>
            <a:t>. Dios nos ha dado luz, no sólo para nosotros sino para que la derramemos sobre ellos.</a:t>
          </a:r>
          <a:endParaRPr lang="es-CO" dirty="0"/>
        </a:p>
      </dgm:t>
    </dgm:pt>
    <dgm:pt modelId="{98FFEBD9-B695-455B-A6DA-A6DCE6F9AC65}" type="parTrans" cxnId="{273424BB-FC31-40B6-8F97-E537D6F78D82}">
      <dgm:prSet/>
      <dgm:spPr/>
      <dgm:t>
        <a:bodyPr/>
        <a:lstStyle/>
        <a:p>
          <a:endParaRPr lang="es-CO"/>
        </a:p>
      </dgm:t>
    </dgm:pt>
    <dgm:pt modelId="{42B116BC-14B4-4B56-BF0F-C1BF739B46A9}" type="sibTrans" cxnId="{273424BB-FC31-40B6-8F97-E537D6F78D82}">
      <dgm:prSet/>
      <dgm:spPr/>
      <dgm:t>
        <a:bodyPr/>
        <a:lstStyle/>
        <a:p>
          <a:endParaRPr lang="es-CO"/>
        </a:p>
      </dgm:t>
    </dgm:pt>
    <dgm:pt modelId="{C551962E-7562-4F66-B5B2-F6F36C00CDD2}">
      <dgm:prSet/>
      <dgm:spPr/>
      <dgm:t>
        <a:bodyPr/>
        <a:lstStyle/>
        <a:p>
          <a:pPr rtl="0"/>
          <a:r>
            <a:rPr lang="es-CO" b="1" dirty="0" smtClean="0">
              <a:solidFill>
                <a:srgbClr val="FF0000"/>
              </a:solidFill>
            </a:rPr>
            <a:t>Si los discípulos de Cristo comprendiesen su deber, habría miles proclamando el Evangelio en tierras pagana donde ahora hay sólo uno</a:t>
          </a:r>
          <a:r>
            <a:rPr lang="es-CO" dirty="0" smtClean="0"/>
            <a:t>. Y los que personalmente no participarían en la obra, la sostendrían con sus recursos, simpatías y oraciones. Y habría más ardiente trabajo por las almas en los países cristianos. </a:t>
          </a:r>
          <a:endParaRPr lang="es-CO" dirty="0"/>
        </a:p>
      </dgm:t>
    </dgm:pt>
    <dgm:pt modelId="{51B289C4-97E6-4ECD-A89F-ACB57B70AF42}" type="parTrans" cxnId="{8317DBC9-4C36-4781-9379-4E4B279285FE}">
      <dgm:prSet/>
      <dgm:spPr/>
      <dgm:t>
        <a:bodyPr/>
        <a:lstStyle/>
        <a:p>
          <a:endParaRPr lang="es-CO"/>
        </a:p>
      </dgm:t>
    </dgm:pt>
    <dgm:pt modelId="{6293D231-1533-4D9C-87E3-6856CA4D2FF8}" type="sibTrans" cxnId="{8317DBC9-4C36-4781-9379-4E4B279285FE}">
      <dgm:prSet/>
      <dgm:spPr/>
      <dgm:t>
        <a:bodyPr/>
        <a:lstStyle/>
        <a:p>
          <a:endParaRPr lang="es-CO"/>
        </a:p>
      </dgm:t>
    </dgm:pt>
    <dgm:pt modelId="{04F97C6A-FF16-40B2-9DCC-92E6369FBC5E}" type="pres">
      <dgm:prSet presAssocID="{72341D07-723B-4724-9633-1BBF451451EE}" presName="Name0" presStyleCnt="0">
        <dgm:presLayoutVars>
          <dgm:chMax val="7"/>
          <dgm:dir/>
          <dgm:animLvl val="lvl"/>
          <dgm:resizeHandles val="exact"/>
        </dgm:presLayoutVars>
      </dgm:prSet>
      <dgm:spPr/>
    </dgm:pt>
    <dgm:pt modelId="{7E7F37C6-B1BC-42B3-9ABD-B3C16EF249EB}" type="pres">
      <dgm:prSet presAssocID="{4728BC7F-33B3-48CD-A595-8FFB1BCBE526}" presName="circle1" presStyleLbl="node1" presStyleIdx="0" presStyleCnt="2"/>
      <dgm:spPr>
        <a:blipFill rotWithShape="0">
          <a:blip xmlns:r="http://schemas.openxmlformats.org/officeDocument/2006/relationships" r:embed="rId1"/>
          <a:stretch>
            <a:fillRect/>
          </a:stretch>
        </a:blipFill>
      </dgm:spPr>
    </dgm:pt>
    <dgm:pt modelId="{A16223FC-A1FD-4B86-B36D-5B5DB61F9C42}" type="pres">
      <dgm:prSet presAssocID="{4728BC7F-33B3-48CD-A595-8FFB1BCBE526}" presName="space" presStyleCnt="0"/>
      <dgm:spPr/>
    </dgm:pt>
    <dgm:pt modelId="{6367FA2C-B74A-40A4-90E5-4F140946D64F}" type="pres">
      <dgm:prSet presAssocID="{4728BC7F-33B3-48CD-A595-8FFB1BCBE526}" presName="rect1" presStyleLbl="alignAcc1" presStyleIdx="0" presStyleCnt="2"/>
      <dgm:spPr/>
      <dgm:t>
        <a:bodyPr/>
        <a:lstStyle/>
        <a:p>
          <a:endParaRPr lang="es-CO"/>
        </a:p>
      </dgm:t>
    </dgm:pt>
    <dgm:pt modelId="{65156E96-861F-4105-819C-12CA881D0F31}" type="pres">
      <dgm:prSet presAssocID="{C551962E-7562-4F66-B5B2-F6F36C00CDD2}" presName="vertSpace2" presStyleLbl="node1" presStyleIdx="0" presStyleCnt="2"/>
      <dgm:spPr/>
    </dgm:pt>
    <dgm:pt modelId="{B973D148-80AB-4B4D-B50F-4A521076E27F}" type="pres">
      <dgm:prSet presAssocID="{C551962E-7562-4F66-B5B2-F6F36C00CDD2}" presName="circle2" presStyleLbl="node1" presStyleIdx="1" presStyleCnt="2" custScaleX="3998"/>
      <dgm:spPr/>
    </dgm:pt>
    <dgm:pt modelId="{B763BCFD-41B2-4565-A882-9B76DCDB6EF1}" type="pres">
      <dgm:prSet presAssocID="{C551962E-7562-4F66-B5B2-F6F36C00CDD2}" presName="rect2" presStyleLbl="alignAcc1" presStyleIdx="1" presStyleCnt="2"/>
      <dgm:spPr/>
    </dgm:pt>
    <dgm:pt modelId="{24BFBB72-B0A0-4889-BAA8-FDACCC05013D}" type="pres">
      <dgm:prSet presAssocID="{4728BC7F-33B3-48CD-A595-8FFB1BCBE526}" presName="rect1ParTxNoCh" presStyleLbl="alignAcc1" presStyleIdx="1" presStyleCnt="2">
        <dgm:presLayoutVars>
          <dgm:chMax val="1"/>
          <dgm:bulletEnabled val="1"/>
        </dgm:presLayoutVars>
      </dgm:prSet>
      <dgm:spPr/>
      <dgm:t>
        <a:bodyPr/>
        <a:lstStyle/>
        <a:p>
          <a:endParaRPr lang="es-CO"/>
        </a:p>
      </dgm:t>
    </dgm:pt>
    <dgm:pt modelId="{2BDD1659-4ED1-471E-BF7F-B831F16EB44D}" type="pres">
      <dgm:prSet presAssocID="{C551962E-7562-4F66-B5B2-F6F36C00CDD2}" presName="rect2ParTxNoCh" presStyleLbl="alignAcc1" presStyleIdx="1" presStyleCnt="2">
        <dgm:presLayoutVars>
          <dgm:chMax val="1"/>
          <dgm:bulletEnabled val="1"/>
        </dgm:presLayoutVars>
      </dgm:prSet>
      <dgm:spPr/>
    </dgm:pt>
  </dgm:ptLst>
  <dgm:cxnLst>
    <dgm:cxn modelId="{8317DBC9-4C36-4781-9379-4E4B279285FE}" srcId="{72341D07-723B-4724-9633-1BBF451451EE}" destId="{C551962E-7562-4F66-B5B2-F6F36C00CDD2}" srcOrd="1" destOrd="0" parTransId="{51B289C4-97E6-4ECD-A89F-ACB57B70AF42}" sibTransId="{6293D231-1533-4D9C-87E3-6856CA4D2FF8}"/>
    <dgm:cxn modelId="{FBEEEC1D-83F8-4C4D-A0EB-46F693E2277C}" type="presOf" srcId="{C551962E-7562-4F66-B5B2-F6F36C00CDD2}" destId="{B763BCFD-41B2-4565-A882-9B76DCDB6EF1}" srcOrd="0" destOrd="0" presId="urn:microsoft.com/office/officeart/2005/8/layout/target3"/>
    <dgm:cxn modelId="{1043EE8D-0A36-4F81-8C40-294959514EE5}" type="presOf" srcId="{4728BC7F-33B3-48CD-A595-8FFB1BCBE526}" destId="{24BFBB72-B0A0-4889-BAA8-FDACCC05013D}" srcOrd="1" destOrd="0" presId="urn:microsoft.com/office/officeart/2005/8/layout/target3"/>
    <dgm:cxn modelId="{B9EE214F-6F0F-44CA-873B-4F8A1C0D47E9}" type="presOf" srcId="{72341D07-723B-4724-9633-1BBF451451EE}" destId="{04F97C6A-FF16-40B2-9DCC-92E6369FBC5E}" srcOrd="0" destOrd="0" presId="urn:microsoft.com/office/officeart/2005/8/layout/target3"/>
    <dgm:cxn modelId="{66DA4CA6-BF51-4089-A141-AEE8F9D7E881}" type="presOf" srcId="{4728BC7F-33B3-48CD-A595-8FFB1BCBE526}" destId="{6367FA2C-B74A-40A4-90E5-4F140946D64F}" srcOrd="0" destOrd="0" presId="urn:microsoft.com/office/officeart/2005/8/layout/target3"/>
    <dgm:cxn modelId="{DEB7C160-3455-4E04-8141-A0DFCD564F98}" type="presOf" srcId="{C551962E-7562-4F66-B5B2-F6F36C00CDD2}" destId="{2BDD1659-4ED1-471E-BF7F-B831F16EB44D}" srcOrd="1" destOrd="0" presId="urn:microsoft.com/office/officeart/2005/8/layout/target3"/>
    <dgm:cxn modelId="{273424BB-FC31-40B6-8F97-E537D6F78D82}" srcId="{72341D07-723B-4724-9633-1BBF451451EE}" destId="{4728BC7F-33B3-48CD-A595-8FFB1BCBE526}" srcOrd="0" destOrd="0" parTransId="{98FFEBD9-B695-455B-A6DA-A6DCE6F9AC65}" sibTransId="{42B116BC-14B4-4B56-BF0F-C1BF739B46A9}"/>
    <dgm:cxn modelId="{E3A01E96-B98F-4E75-BCD0-B601CDEA03F8}" type="presParOf" srcId="{04F97C6A-FF16-40B2-9DCC-92E6369FBC5E}" destId="{7E7F37C6-B1BC-42B3-9ABD-B3C16EF249EB}" srcOrd="0" destOrd="0" presId="urn:microsoft.com/office/officeart/2005/8/layout/target3"/>
    <dgm:cxn modelId="{45A5FB59-3DD1-404A-A101-98448DD6F871}" type="presParOf" srcId="{04F97C6A-FF16-40B2-9DCC-92E6369FBC5E}" destId="{A16223FC-A1FD-4B86-B36D-5B5DB61F9C42}" srcOrd="1" destOrd="0" presId="urn:microsoft.com/office/officeart/2005/8/layout/target3"/>
    <dgm:cxn modelId="{91CE0AE4-C278-4792-B5CD-652321EAE8FC}" type="presParOf" srcId="{04F97C6A-FF16-40B2-9DCC-92E6369FBC5E}" destId="{6367FA2C-B74A-40A4-90E5-4F140946D64F}" srcOrd="2" destOrd="0" presId="urn:microsoft.com/office/officeart/2005/8/layout/target3"/>
    <dgm:cxn modelId="{599AA586-EC37-4767-B8C2-E969DF9F0294}" type="presParOf" srcId="{04F97C6A-FF16-40B2-9DCC-92E6369FBC5E}" destId="{65156E96-861F-4105-819C-12CA881D0F31}" srcOrd="3" destOrd="0" presId="urn:microsoft.com/office/officeart/2005/8/layout/target3"/>
    <dgm:cxn modelId="{528F45BA-08B9-4077-8DE8-91DA4636FF9C}" type="presParOf" srcId="{04F97C6A-FF16-40B2-9DCC-92E6369FBC5E}" destId="{B973D148-80AB-4B4D-B50F-4A521076E27F}" srcOrd="4" destOrd="0" presId="urn:microsoft.com/office/officeart/2005/8/layout/target3"/>
    <dgm:cxn modelId="{25CA1521-A23C-4D1A-B570-8C751A83AE23}" type="presParOf" srcId="{04F97C6A-FF16-40B2-9DCC-92E6369FBC5E}" destId="{B763BCFD-41B2-4565-A882-9B76DCDB6EF1}" srcOrd="5" destOrd="0" presId="urn:microsoft.com/office/officeart/2005/8/layout/target3"/>
    <dgm:cxn modelId="{BCB05927-ABD5-41B8-B9C2-C0F3C907C066}" type="presParOf" srcId="{04F97C6A-FF16-40B2-9DCC-92E6369FBC5E}" destId="{24BFBB72-B0A0-4889-BAA8-FDACCC05013D}" srcOrd="6" destOrd="0" presId="urn:microsoft.com/office/officeart/2005/8/layout/target3"/>
    <dgm:cxn modelId="{288302F2-0E47-43C5-A451-21B51DC34732}" type="presParOf" srcId="{04F97C6A-FF16-40B2-9DCC-92E6369FBC5E}" destId="{2BDD1659-4ED1-471E-BF7F-B831F16EB44D}"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03766DE-663B-4C7E-8489-FCC155EEE372}"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E27624CF-80A5-4018-99AE-4EC5D571C6E9}">
      <dgm:prSet/>
      <dgm:spPr/>
      <dgm:t>
        <a:bodyPr/>
        <a:lstStyle/>
        <a:p>
          <a:pPr rtl="0"/>
          <a:r>
            <a:rPr lang="es-CO" dirty="0" smtClean="0"/>
            <a:t>No necesitamos ir a tierras de paganos, ni aun dejar el pequeño círculo familiar si es allí donde está nuestro deber para trabajar por Cristo. </a:t>
          </a:r>
        </a:p>
        <a:p>
          <a:pPr rtl="0"/>
          <a:endParaRPr lang="es-CO" dirty="0" smtClean="0"/>
        </a:p>
        <a:p>
          <a:pPr rtl="0"/>
          <a:r>
            <a:rPr lang="es-CO" b="1" dirty="0" smtClean="0">
              <a:solidFill>
                <a:srgbClr val="FF0000"/>
              </a:solidFill>
            </a:rPr>
            <a:t>Podemos hacerlo en el hogar, en la iglesia, con nuestros amigos y con quienes nos relacionemos en nuestros negocios.</a:t>
          </a:r>
          <a:endParaRPr lang="es-CO" b="1" dirty="0">
            <a:solidFill>
              <a:srgbClr val="FF0000"/>
            </a:solidFill>
          </a:endParaRPr>
        </a:p>
      </dgm:t>
    </dgm:pt>
    <dgm:pt modelId="{8FD7DE4A-437E-4CF7-A794-B5822E8A20D8}" type="parTrans" cxnId="{5D4E4183-1833-4CAF-A3F5-36903A0C9EB1}">
      <dgm:prSet/>
      <dgm:spPr/>
      <dgm:t>
        <a:bodyPr/>
        <a:lstStyle/>
        <a:p>
          <a:endParaRPr lang="es-CO"/>
        </a:p>
      </dgm:t>
    </dgm:pt>
    <dgm:pt modelId="{EDD58A6C-F35B-498B-8F11-2EB6F476CEB7}" type="sibTrans" cxnId="{5D4E4183-1833-4CAF-A3F5-36903A0C9EB1}">
      <dgm:prSet/>
      <dgm:spPr/>
      <dgm:t>
        <a:bodyPr/>
        <a:lstStyle/>
        <a:p>
          <a:endParaRPr lang="es-CO"/>
        </a:p>
      </dgm:t>
    </dgm:pt>
    <dgm:pt modelId="{BCB21C1D-D4C6-4A45-894E-277C3A0F6564}">
      <dgm:prSet/>
      <dgm:spPr/>
      <dgm:t>
        <a:bodyPr/>
        <a:lstStyle/>
        <a:p>
          <a:pPr rtl="0"/>
          <a:r>
            <a:rPr lang="es-CO" b="1" dirty="0" smtClean="0">
              <a:solidFill>
                <a:srgbClr val="FF0000"/>
              </a:solidFill>
            </a:rPr>
            <a:t>Nuestro Salvador pasó la mayor parte de su vida terrenal trabajando pacientemente en la carpintería de Nazaret. Los ángeles ministradores servían al Señor de la vida mientras caminaba con campesinos y trabajadores, desconocido y despreciado. </a:t>
          </a:r>
          <a:endParaRPr lang="es-CO" b="1" dirty="0">
            <a:solidFill>
              <a:srgbClr val="FF0000"/>
            </a:solidFill>
          </a:endParaRPr>
        </a:p>
      </dgm:t>
    </dgm:pt>
    <dgm:pt modelId="{9FF080E6-4A5D-48D2-9404-B4996D367F4A}" type="parTrans" cxnId="{3C88656C-B848-4D3D-A937-39013E2C778B}">
      <dgm:prSet/>
      <dgm:spPr/>
      <dgm:t>
        <a:bodyPr/>
        <a:lstStyle/>
        <a:p>
          <a:endParaRPr lang="es-CO"/>
        </a:p>
      </dgm:t>
    </dgm:pt>
    <dgm:pt modelId="{DE94226B-7160-48DA-AFB0-B2C3185030BF}" type="sibTrans" cxnId="{3C88656C-B848-4D3D-A937-39013E2C778B}">
      <dgm:prSet/>
      <dgm:spPr/>
      <dgm:t>
        <a:bodyPr/>
        <a:lstStyle/>
        <a:p>
          <a:endParaRPr lang="es-CO"/>
        </a:p>
      </dgm:t>
    </dgm:pt>
    <dgm:pt modelId="{6EB79EA6-F8D5-465E-A8AD-132A26FE10E8}">
      <dgm:prSet/>
      <dgm:spPr/>
      <dgm:t>
        <a:bodyPr/>
        <a:lstStyle/>
        <a:p>
          <a:pPr rtl="0"/>
          <a:r>
            <a:rPr lang="es-CO" dirty="0" smtClean="0"/>
            <a:t>El estaba cumpliendo su misión tan fielmente mientras trabajaba en su humilde oficio, como cuando sanaba a los enfermos o caminaba sobre las encrespadas olas del mar de Galilea. Así en los deberes más humildes y en las posiciones más bajas de la vida, podemos andar y trabajar con Jesús.</a:t>
          </a:r>
          <a:endParaRPr lang="es-CO" dirty="0"/>
        </a:p>
      </dgm:t>
    </dgm:pt>
    <dgm:pt modelId="{B565254B-CA1E-46BB-8AEA-2470CB3C86E7}" type="parTrans" cxnId="{1C7B5538-9676-4BBE-A34B-15B2642CFE13}">
      <dgm:prSet/>
      <dgm:spPr/>
      <dgm:t>
        <a:bodyPr/>
        <a:lstStyle/>
        <a:p>
          <a:endParaRPr lang="es-CO"/>
        </a:p>
      </dgm:t>
    </dgm:pt>
    <dgm:pt modelId="{02CBDD50-956B-4692-9C5E-578B87972AB5}" type="sibTrans" cxnId="{1C7B5538-9676-4BBE-A34B-15B2642CFE13}">
      <dgm:prSet/>
      <dgm:spPr/>
      <dgm:t>
        <a:bodyPr/>
        <a:lstStyle/>
        <a:p>
          <a:endParaRPr lang="es-CO"/>
        </a:p>
      </dgm:t>
    </dgm:pt>
    <dgm:pt modelId="{B0E71F8C-14CF-4AD4-B317-4B4B523E29B7}">
      <dgm:prSet/>
      <dgm:spPr/>
      <dgm:t>
        <a:bodyPr/>
        <a:lstStyle/>
        <a:p>
          <a:pPr rtl="0"/>
          <a:endParaRPr lang="es-CO" dirty="0"/>
        </a:p>
      </dgm:t>
    </dgm:pt>
    <dgm:pt modelId="{FAD6D323-0456-425F-8D9D-30D9FF595C7B}" type="parTrans" cxnId="{87FB27EE-F909-4243-90D3-7B39CB80FE21}">
      <dgm:prSet/>
      <dgm:spPr/>
      <dgm:t>
        <a:bodyPr/>
        <a:lstStyle/>
        <a:p>
          <a:endParaRPr lang="es-CO"/>
        </a:p>
      </dgm:t>
    </dgm:pt>
    <dgm:pt modelId="{09DB9895-ED5C-414B-9555-2B881E578B47}" type="sibTrans" cxnId="{87FB27EE-F909-4243-90D3-7B39CB80FE21}">
      <dgm:prSet/>
      <dgm:spPr/>
      <dgm:t>
        <a:bodyPr/>
        <a:lstStyle/>
        <a:p>
          <a:endParaRPr lang="es-CO"/>
        </a:p>
      </dgm:t>
    </dgm:pt>
    <dgm:pt modelId="{9EE45A25-E77A-49F3-A51E-356FEA493FC9}" type="pres">
      <dgm:prSet presAssocID="{103766DE-663B-4C7E-8489-FCC155EEE372}" presName="Name0" presStyleCnt="0">
        <dgm:presLayoutVars>
          <dgm:chMax val="7"/>
          <dgm:dir/>
          <dgm:animLvl val="lvl"/>
          <dgm:resizeHandles val="exact"/>
        </dgm:presLayoutVars>
      </dgm:prSet>
      <dgm:spPr/>
    </dgm:pt>
    <dgm:pt modelId="{D5BF0617-44E3-4020-BEFB-ED83C9516525}" type="pres">
      <dgm:prSet presAssocID="{E27624CF-80A5-4018-99AE-4EC5D571C6E9}" presName="circle1" presStyleLbl="node1" presStyleIdx="0" presStyleCnt="1"/>
      <dgm:spPr>
        <a:blipFill rotWithShape="0">
          <a:blip xmlns:r="http://schemas.openxmlformats.org/officeDocument/2006/relationships" r:embed="rId1"/>
          <a:stretch>
            <a:fillRect/>
          </a:stretch>
        </a:blipFill>
      </dgm:spPr>
    </dgm:pt>
    <dgm:pt modelId="{3C33BA66-7E20-4AB8-9E82-357824A657E4}" type="pres">
      <dgm:prSet presAssocID="{E27624CF-80A5-4018-99AE-4EC5D571C6E9}" presName="space" presStyleCnt="0"/>
      <dgm:spPr/>
    </dgm:pt>
    <dgm:pt modelId="{72734A86-EB11-4134-8BFF-E4C89C4B2BC5}" type="pres">
      <dgm:prSet presAssocID="{E27624CF-80A5-4018-99AE-4EC5D571C6E9}" presName="rect1" presStyleLbl="alignAcc1" presStyleIdx="0" presStyleCnt="1"/>
      <dgm:spPr/>
    </dgm:pt>
    <dgm:pt modelId="{16C63843-A068-4AA4-B59C-65B3B841F294}" type="pres">
      <dgm:prSet presAssocID="{E27624CF-80A5-4018-99AE-4EC5D571C6E9}" presName="rect1ParTx" presStyleLbl="alignAcc1" presStyleIdx="0" presStyleCnt="1">
        <dgm:presLayoutVars>
          <dgm:chMax val="1"/>
          <dgm:bulletEnabled val="1"/>
        </dgm:presLayoutVars>
      </dgm:prSet>
      <dgm:spPr/>
    </dgm:pt>
    <dgm:pt modelId="{8C568CEE-8AEE-467D-8588-CBCAD41569E9}" type="pres">
      <dgm:prSet presAssocID="{E27624CF-80A5-4018-99AE-4EC5D571C6E9}" presName="rect1ChTx" presStyleLbl="alignAcc1" presStyleIdx="0" presStyleCnt="1">
        <dgm:presLayoutVars>
          <dgm:bulletEnabled val="1"/>
        </dgm:presLayoutVars>
      </dgm:prSet>
      <dgm:spPr/>
    </dgm:pt>
  </dgm:ptLst>
  <dgm:cxnLst>
    <dgm:cxn modelId="{776E6484-BE38-4A21-94D2-514B367A45EC}" type="presOf" srcId="{E27624CF-80A5-4018-99AE-4EC5D571C6E9}" destId="{72734A86-EB11-4134-8BFF-E4C89C4B2BC5}" srcOrd="0" destOrd="0" presId="urn:microsoft.com/office/officeart/2005/8/layout/target3"/>
    <dgm:cxn modelId="{AE5DDEBC-437B-41FD-BDB4-6F110A0E428F}" type="presOf" srcId="{BCB21C1D-D4C6-4A45-894E-277C3A0F6564}" destId="{8C568CEE-8AEE-467D-8588-CBCAD41569E9}" srcOrd="0" destOrd="0" presId="urn:microsoft.com/office/officeart/2005/8/layout/target3"/>
    <dgm:cxn modelId="{CC37656C-0064-4A1A-9E7E-F8E8FF025975}" type="presOf" srcId="{E27624CF-80A5-4018-99AE-4EC5D571C6E9}" destId="{16C63843-A068-4AA4-B59C-65B3B841F294}" srcOrd="1" destOrd="0" presId="urn:microsoft.com/office/officeart/2005/8/layout/target3"/>
    <dgm:cxn modelId="{AF10F938-D636-4BD6-B548-DD2CF2C223F7}" type="presOf" srcId="{6EB79EA6-F8D5-465E-A8AD-132A26FE10E8}" destId="{8C568CEE-8AEE-467D-8588-CBCAD41569E9}" srcOrd="0" destOrd="2" presId="urn:microsoft.com/office/officeart/2005/8/layout/target3"/>
    <dgm:cxn modelId="{1C7B5538-9676-4BBE-A34B-15B2642CFE13}" srcId="{E27624CF-80A5-4018-99AE-4EC5D571C6E9}" destId="{6EB79EA6-F8D5-465E-A8AD-132A26FE10E8}" srcOrd="2" destOrd="0" parTransId="{B565254B-CA1E-46BB-8AEA-2470CB3C86E7}" sibTransId="{02CBDD50-956B-4692-9C5E-578B87972AB5}"/>
    <dgm:cxn modelId="{5D4E4183-1833-4CAF-A3F5-36903A0C9EB1}" srcId="{103766DE-663B-4C7E-8489-FCC155EEE372}" destId="{E27624CF-80A5-4018-99AE-4EC5D571C6E9}" srcOrd="0" destOrd="0" parTransId="{8FD7DE4A-437E-4CF7-A794-B5822E8A20D8}" sibTransId="{EDD58A6C-F35B-498B-8F11-2EB6F476CEB7}"/>
    <dgm:cxn modelId="{02FAB0ED-EB0C-41F2-9930-F3375E87B32F}" type="presOf" srcId="{103766DE-663B-4C7E-8489-FCC155EEE372}" destId="{9EE45A25-E77A-49F3-A51E-356FEA493FC9}" srcOrd="0" destOrd="0" presId="urn:microsoft.com/office/officeart/2005/8/layout/target3"/>
    <dgm:cxn modelId="{29B607C5-289D-4E7F-8EB1-0323E0DFA76D}" type="presOf" srcId="{B0E71F8C-14CF-4AD4-B317-4B4B523E29B7}" destId="{8C568CEE-8AEE-467D-8588-CBCAD41569E9}" srcOrd="0" destOrd="1" presId="urn:microsoft.com/office/officeart/2005/8/layout/target3"/>
    <dgm:cxn modelId="{3C88656C-B848-4D3D-A937-39013E2C778B}" srcId="{E27624CF-80A5-4018-99AE-4EC5D571C6E9}" destId="{BCB21C1D-D4C6-4A45-894E-277C3A0F6564}" srcOrd="0" destOrd="0" parTransId="{9FF080E6-4A5D-48D2-9404-B4996D367F4A}" sibTransId="{DE94226B-7160-48DA-AFB0-B2C3185030BF}"/>
    <dgm:cxn modelId="{87FB27EE-F909-4243-90D3-7B39CB80FE21}" srcId="{E27624CF-80A5-4018-99AE-4EC5D571C6E9}" destId="{B0E71F8C-14CF-4AD4-B317-4B4B523E29B7}" srcOrd="1" destOrd="0" parTransId="{FAD6D323-0456-425F-8D9D-30D9FF595C7B}" sibTransId="{09DB9895-ED5C-414B-9555-2B881E578B47}"/>
    <dgm:cxn modelId="{FA781BE7-09ED-41D1-A686-143C58EDB976}" type="presParOf" srcId="{9EE45A25-E77A-49F3-A51E-356FEA493FC9}" destId="{D5BF0617-44E3-4020-BEFB-ED83C9516525}" srcOrd="0" destOrd="0" presId="urn:microsoft.com/office/officeart/2005/8/layout/target3"/>
    <dgm:cxn modelId="{3C0DE223-9232-4BF4-AE9B-D4C82B908940}" type="presParOf" srcId="{9EE45A25-E77A-49F3-A51E-356FEA493FC9}" destId="{3C33BA66-7E20-4AB8-9E82-357824A657E4}" srcOrd="1" destOrd="0" presId="urn:microsoft.com/office/officeart/2005/8/layout/target3"/>
    <dgm:cxn modelId="{E90DBAD0-82E6-4571-91D5-0B0C14B47630}" type="presParOf" srcId="{9EE45A25-E77A-49F3-A51E-356FEA493FC9}" destId="{72734A86-EB11-4134-8BFF-E4C89C4B2BC5}" srcOrd="2" destOrd="0" presId="urn:microsoft.com/office/officeart/2005/8/layout/target3"/>
    <dgm:cxn modelId="{29099C38-6944-400A-B2C5-F4BEFE785761}" type="presParOf" srcId="{9EE45A25-E77A-49F3-A51E-356FEA493FC9}" destId="{16C63843-A068-4AA4-B59C-65B3B841F294}" srcOrd="3" destOrd="0" presId="urn:microsoft.com/office/officeart/2005/8/layout/target3"/>
    <dgm:cxn modelId="{A09A7DDB-CE24-4392-BDF2-971655E916FA}" type="presParOf" srcId="{9EE45A25-E77A-49F3-A51E-356FEA493FC9}" destId="{8C568CEE-8AEE-467D-8588-CBCAD41569E9}"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DB6F68C-FB73-4547-AFBB-8339D593971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BEF090EB-853A-4ADA-B039-A6FFC8C9200B}">
      <dgm:prSet/>
      <dgm:spPr>
        <a:solidFill>
          <a:srgbClr val="002060"/>
        </a:solidFill>
      </dgm:spPr>
      <dgm:t>
        <a:bodyPr/>
        <a:lstStyle/>
        <a:p>
          <a:pPr rtl="0"/>
          <a:r>
            <a:rPr lang="es-CO" dirty="0" smtClean="0"/>
            <a:t>El apóstol dice. "Cada uno, hermanos, en el estado en que fue llamado así permanezca para con Dios." (</a:t>
          </a:r>
          <a:r>
            <a:rPr lang="es-CO" b="1" u="sng" dirty="0" smtClean="0"/>
            <a:t>1 Corintios 7:24</a:t>
          </a:r>
          <a:r>
            <a:rPr lang="es-CO" dirty="0" smtClean="0"/>
            <a:t>). El hombre de negocios puede dirigir sus negocios de modo que glorifique a su Maestro por su </a:t>
          </a:r>
          <a:r>
            <a:rPr lang="es-CO" b="1" dirty="0" smtClean="0"/>
            <a:t>fidelidad</a:t>
          </a:r>
          <a:r>
            <a:rPr lang="es-CO" dirty="0" smtClean="0"/>
            <a:t>. </a:t>
          </a:r>
        </a:p>
        <a:p>
          <a:pPr rtl="0"/>
          <a:r>
            <a:rPr lang="es-CO" b="1" u="sng" dirty="0" smtClean="0">
              <a:solidFill>
                <a:srgbClr val="FFFF00"/>
              </a:solidFill>
            </a:rPr>
            <a:t>Si es verdadero discípulo de Cristo pondrá en práctica su religión en todo lo que haga y revelará a los hombres el espíritu de Cristo. El artesano puede ser un fiel y diligente representante de Aquel que laboró en los humildes caminos de la vida en las colinas de Galilea</a:t>
          </a:r>
          <a:r>
            <a:rPr lang="es-CO" dirty="0" smtClean="0">
              <a:solidFill>
                <a:srgbClr val="FFFF00"/>
              </a:solidFill>
            </a:rPr>
            <a:t>. </a:t>
          </a:r>
        </a:p>
        <a:p>
          <a:pPr rtl="0"/>
          <a:r>
            <a:rPr lang="es-CO" dirty="0" smtClean="0"/>
            <a:t>Todo el que lleva el nombre de Cristo debe obrar de tal manera que otros viendo sus buenas obras puedan glorificar a su Creador y Redentor.</a:t>
          </a:r>
          <a:endParaRPr lang="es-CO" dirty="0"/>
        </a:p>
      </dgm:t>
    </dgm:pt>
    <dgm:pt modelId="{B4DAC356-FE5F-4664-BC6F-8BD700799054}" type="parTrans" cxnId="{8465E76A-2C15-4479-AABB-FE4EF46F570D}">
      <dgm:prSet/>
      <dgm:spPr/>
      <dgm:t>
        <a:bodyPr/>
        <a:lstStyle/>
        <a:p>
          <a:endParaRPr lang="es-CO"/>
        </a:p>
      </dgm:t>
    </dgm:pt>
    <dgm:pt modelId="{64BDCB66-45B7-40B1-A459-10FA7F744DB3}" type="sibTrans" cxnId="{8465E76A-2C15-4479-AABB-FE4EF46F570D}">
      <dgm:prSet/>
      <dgm:spPr/>
      <dgm:t>
        <a:bodyPr/>
        <a:lstStyle/>
        <a:p>
          <a:endParaRPr lang="es-CO"/>
        </a:p>
      </dgm:t>
    </dgm:pt>
    <dgm:pt modelId="{0A179ADC-DABF-475E-B5D9-0B9B47DD5F77}" type="pres">
      <dgm:prSet presAssocID="{2DB6F68C-FB73-4547-AFBB-8339D5939715}" presName="linear" presStyleCnt="0">
        <dgm:presLayoutVars>
          <dgm:animLvl val="lvl"/>
          <dgm:resizeHandles val="exact"/>
        </dgm:presLayoutVars>
      </dgm:prSet>
      <dgm:spPr/>
    </dgm:pt>
    <dgm:pt modelId="{22DC844D-6957-4C98-B427-856386DA9E4A}" type="pres">
      <dgm:prSet presAssocID="{BEF090EB-853A-4ADA-B039-A6FFC8C9200B}" presName="parentText" presStyleLbl="node1" presStyleIdx="0" presStyleCnt="1" custScaleY="111495">
        <dgm:presLayoutVars>
          <dgm:chMax val="0"/>
          <dgm:bulletEnabled val="1"/>
        </dgm:presLayoutVars>
      </dgm:prSet>
      <dgm:spPr/>
    </dgm:pt>
  </dgm:ptLst>
  <dgm:cxnLst>
    <dgm:cxn modelId="{C563C547-B273-4A00-BDAC-B3B593EED93F}" type="presOf" srcId="{BEF090EB-853A-4ADA-B039-A6FFC8C9200B}" destId="{22DC844D-6957-4C98-B427-856386DA9E4A}" srcOrd="0" destOrd="0" presId="urn:microsoft.com/office/officeart/2005/8/layout/vList2"/>
    <dgm:cxn modelId="{C78B2E54-1598-4DA7-A298-61A6F4F8E1D2}" type="presOf" srcId="{2DB6F68C-FB73-4547-AFBB-8339D5939715}" destId="{0A179ADC-DABF-475E-B5D9-0B9B47DD5F77}" srcOrd="0" destOrd="0" presId="urn:microsoft.com/office/officeart/2005/8/layout/vList2"/>
    <dgm:cxn modelId="{8465E76A-2C15-4479-AABB-FE4EF46F570D}" srcId="{2DB6F68C-FB73-4547-AFBB-8339D5939715}" destId="{BEF090EB-853A-4ADA-B039-A6FFC8C9200B}" srcOrd="0" destOrd="0" parTransId="{B4DAC356-FE5F-4664-BC6F-8BD700799054}" sibTransId="{64BDCB66-45B7-40B1-A459-10FA7F744DB3}"/>
    <dgm:cxn modelId="{BBC99375-C126-4030-81CF-5C273412EB8D}" type="presParOf" srcId="{0A179ADC-DABF-475E-B5D9-0B9B47DD5F77}" destId="{22DC844D-6957-4C98-B427-856386DA9E4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69640DA-5958-48A0-A34B-044FF1C49B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792F90B5-DBDD-4995-BD94-A6C277E3A306}">
      <dgm:prSet/>
      <dgm:spPr>
        <a:solidFill>
          <a:srgbClr val="002060"/>
        </a:solidFill>
        <a:scene3d>
          <a:camera prst="orthographicFront"/>
          <a:lightRig rig="threePt" dir="t"/>
        </a:scene3d>
        <a:sp3d>
          <a:bevelT w="165100" prst="coolSlant"/>
        </a:sp3d>
      </dgm:spPr>
      <dgm:t>
        <a:bodyPr/>
        <a:lstStyle/>
        <a:p>
          <a:pPr rtl="0"/>
          <a:r>
            <a:rPr lang="es-CO" dirty="0" smtClean="0"/>
            <a:t>Muchos se excusan de entregar sus dones al servicio de Cristo porque otros poseen dotes superiores y mayores ventajas. Ha prevalecido la opinión que solamente los que poseen talentos especiales pueden consagrar su vida al servicio de Dios. Muchos han creído que los talentos se dan solamente a cierta clase favorecida, excluyendo a otros que no están llamados a participar en los sufrimientos ni la recompensa. No ha sido representado así en la parábola. </a:t>
          </a:r>
          <a:endParaRPr lang="es-CO" dirty="0"/>
        </a:p>
      </dgm:t>
    </dgm:pt>
    <dgm:pt modelId="{F88F1590-4857-4EA1-AC67-302817DDDF84}" type="parTrans" cxnId="{112CEBAE-4AFA-4DF4-ACCF-0D7A51E15C80}">
      <dgm:prSet/>
      <dgm:spPr/>
      <dgm:t>
        <a:bodyPr/>
        <a:lstStyle/>
        <a:p>
          <a:endParaRPr lang="es-CO"/>
        </a:p>
      </dgm:t>
    </dgm:pt>
    <dgm:pt modelId="{C2FAA136-18D2-4DE4-8409-E5721931DFE9}" type="sibTrans" cxnId="{112CEBAE-4AFA-4DF4-ACCF-0D7A51E15C80}">
      <dgm:prSet/>
      <dgm:spPr/>
      <dgm:t>
        <a:bodyPr/>
        <a:lstStyle/>
        <a:p>
          <a:endParaRPr lang="es-CO"/>
        </a:p>
      </dgm:t>
    </dgm:pt>
    <dgm:pt modelId="{1081214E-69E5-4AEC-943E-5457A03CEEB8}">
      <dgm:prSet custT="1"/>
      <dgm:spPr>
        <a:solidFill>
          <a:srgbClr val="002060"/>
        </a:solidFill>
        <a:scene3d>
          <a:camera prst="orthographicFront"/>
          <a:lightRig rig="threePt" dir="t"/>
        </a:scene3d>
        <a:sp3d>
          <a:bevelT w="152400" h="50800" prst="softRound"/>
        </a:sp3d>
      </dgm:spPr>
      <dgm:t>
        <a:bodyPr/>
        <a:lstStyle/>
        <a:p>
          <a:pPr rtl="0"/>
          <a:r>
            <a:rPr lang="es-CO" sz="3200" dirty="0" smtClean="0"/>
            <a:t>Cuando el Señor de la casa llamó a sus siervos, dio a </a:t>
          </a:r>
          <a:r>
            <a:rPr lang="es-CO" sz="3200" u="sng" dirty="0" smtClean="0"/>
            <a:t>cada uno su trabajo</a:t>
          </a:r>
          <a:r>
            <a:rPr lang="es-CO" sz="3200" dirty="0" smtClean="0"/>
            <a:t>.</a:t>
          </a:r>
          <a:endParaRPr lang="es-CO" sz="3200" dirty="0"/>
        </a:p>
      </dgm:t>
    </dgm:pt>
    <dgm:pt modelId="{CDADF694-3E8C-48D3-BF48-F6E565D56B67}" type="parTrans" cxnId="{6E21D55F-A38C-4D63-B9F5-38D91B086A15}">
      <dgm:prSet/>
      <dgm:spPr/>
      <dgm:t>
        <a:bodyPr/>
        <a:lstStyle/>
        <a:p>
          <a:endParaRPr lang="es-CO"/>
        </a:p>
      </dgm:t>
    </dgm:pt>
    <dgm:pt modelId="{44A6A567-7E8F-4C2D-B41A-40D2DA951B6A}" type="sibTrans" cxnId="{6E21D55F-A38C-4D63-B9F5-38D91B086A15}">
      <dgm:prSet/>
      <dgm:spPr/>
      <dgm:t>
        <a:bodyPr/>
        <a:lstStyle/>
        <a:p>
          <a:endParaRPr lang="es-CO"/>
        </a:p>
      </dgm:t>
    </dgm:pt>
    <dgm:pt modelId="{F6858955-5823-4524-872B-4C72036355DC}" type="pres">
      <dgm:prSet presAssocID="{469640DA-5958-48A0-A34B-044FF1C49BD0}" presName="linear" presStyleCnt="0">
        <dgm:presLayoutVars>
          <dgm:animLvl val="lvl"/>
          <dgm:resizeHandles val="exact"/>
        </dgm:presLayoutVars>
      </dgm:prSet>
      <dgm:spPr/>
    </dgm:pt>
    <dgm:pt modelId="{D3799F38-3853-4EEF-A7B6-435587C5F62C}" type="pres">
      <dgm:prSet presAssocID="{792F90B5-DBDD-4995-BD94-A6C277E3A306}" presName="parentText" presStyleLbl="node1" presStyleIdx="0" presStyleCnt="2">
        <dgm:presLayoutVars>
          <dgm:chMax val="0"/>
          <dgm:bulletEnabled val="1"/>
        </dgm:presLayoutVars>
      </dgm:prSet>
      <dgm:spPr/>
    </dgm:pt>
    <dgm:pt modelId="{009ADD6B-EC76-421E-A160-917C4778B257}" type="pres">
      <dgm:prSet presAssocID="{C2FAA136-18D2-4DE4-8409-E5721931DFE9}" presName="spacer" presStyleCnt="0"/>
      <dgm:spPr/>
    </dgm:pt>
    <dgm:pt modelId="{EE6755C9-C5A5-483C-89AA-76E036275C0E}" type="pres">
      <dgm:prSet presAssocID="{1081214E-69E5-4AEC-943E-5457A03CEEB8}" presName="parentText" presStyleLbl="node1" presStyleIdx="1" presStyleCnt="2">
        <dgm:presLayoutVars>
          <dgm:chMax val="0"/>
          <dgm:bulletEnabled val="1"/>
        </dgm:presLayoutVars>
      </dgm:prSet>
      <dgm:spPr/>
    </dgm:pt>
  </dgm:ptLst>
  <dgm:cxnLst>
    <dgm:cxn modelId="{112CEBAE-4AFA-4DF4-ACCF-0D7A51E15C80}" srcId="{469640DA-5958-48A0-A34B-044FF1C49BD0}" destId="{792F90B5-DBDD-4995-BD94-A6C277E3A306}" srcOrd="0" destOrd="0" parTransId="{F88F1590-4857-4EA1-AC67-302817DDDF84}" sibTransId="{C2FAA136-18D2-4DE4-8409-E5721931DFE9}"/>
    <dgm:cxn modelId="{6E21D55F-A38C-4D63-B9F5-38D91B086A15}" srcId="{469640DA-5958-48A0-A34B-044FF1C49BD0}" destId="{1081214E-69E5-4AEC-943E-5457A03CEEB8}" srcOrd="1" destOrd="0" parTransId="{CDADF694-3E8C-48D3-BF48-F6E565D56B67}" sibTransId="{44A6A567-7E8F-4C2D-B41A-40D2DA951B6A}"/>
    <dgm:cxn modelId="{73151324-B206-4487-BDCB-D95F2A95EB99}" type="presOf" srcId="{1081214E-69E5-4AEC-943E-5457A03CEEB8}" destId="{EE6755C9-C5A5-483C-89AA-76E036275C0E}" srcOrd="0" destOrd="0" presId="urn:microsoft.com/office/officeart/2005/8/layout/vList2"/>
    <dgm:cxn modelId="{F6F9E374-8EDD-4DA6-8E94-142335E7C06C}" type="presOf" srcId="{792F90B5-DBDD-4995-BD94-A6C277E3A306}" destId="{D3799F38-3853-4EEF-A7B6-435587C5F62C}" srcOrd="0" destOrd="0" presId="urn:microsoft.com/office/officeart/2005/8/layout/vList2"/>
    <dgm:cxn modelId="{51394E24-64D0-4AA6-8C37-A24B5A015B2A}" type="presOf" srcId="{469640DA-5958-48A0-A34B-044FF1C49BD0}" destId="{F6858955-5823-4524-872B-4C72036355DC}" srcOrd="0" destOrd="0" presId="urn:microsoft.com/office/officeart/2005/8/layout/vList2"/>
    <dgm:cxn modelId="{D86F6494-60D3-403F-AC99-B323288AAAFA}" type="presParOf" srcId="{F6858955-5823-4524-872B-4C72036355DC}" destId="{D3799F38-3853-4EEF-A7B6-435587C5F62C}" srcOrd="0" destOrd="0" presId="urn:microsoft.com/office/officeart/2005/8/layout/vList2"/>
    <dgm:cxn modelId="{23C08DA4-4CA7-4036-A8C1-16FF4A0DFAE6}" type="presParOf" srcId="{F6858955-5823-4524-872B-4C72036355DC}" destId="{009ADD6B-EC76-421E-A160-917C4778B257}" srcOrd="1" destOrd="0" presId="urn:microsoft.com/office/officeart/2005/8/layout/vList2"/>
    <dgm:cxn modelId="{8E226BAE-713E-4A5B-84C2-47AAD937CF07}" type="presParOf" srcId="{F6858955-5823-4524-872B-4C72036355DC}" destId="{EE6755C9-C5A5-483C-89AA-76E036275C0E}"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6760EED-14C8-42EC-A16D-9B648C3988A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0497D3BB-C245-4C1C-B493-04E60F212547}">
      <dgm:prSet/>
      <dgm:spPr/>
      <dgm:t>
        <a:bodyPr/>
        <a:lstStyle/>
        <a:p>
          <a:pPr rtl="0"/>
          <a:r>
            <a:rPr lang="es-CO" dirty="0" smtClean="0"/>
            <a:t>Podemos realizar los deberes más humildes de la vida con un espíritu amable "como para el Señor."(</a:t>
          </a:r>
          <a:r>
            <a:rPr lang="es-CO" b="1" u="sng" dirty="0" smtClean="0"/>
            <a:t>Col. 3:23</a:t>
          </a:r>
          <a:r>
            <a:rPr lang="es-CO" dirty="0" smtClean="0"/>
            <a:t>). </a:t>
          </a:r>
          <a:r>
            <a:rPr lang="es-CO" b="1" dirty="0" smtClean="0">
              <a:solidFill>
                <a:srgbClr val="FF0000"/>
              </a:solidFill>
            </a:rPr>
            <a:t>Si tenemos el amor de Dios en nuestro corazón, se manifestará en nuestra vida. </a:t>
          </a:r>
          <a:r>
            <a:rPr lang="es-CO" dirty="0" smtClean="0"/>
            <a:t>La dulzura de Cristo nos rodeará y nuestra influencia elevará y beneficiará a otros.</a:t>
          </a:r>
          <a:endParaRPr lang="es-CO" dirty="0"/>
        </a:p>
      </dgm:t>
    </dgm:pt>
    <dgm:pt modelId="{EB9B045D-4841-4B71-9D15-EF2BA032435E}" type="parTrans" cxnId="{9BE50037-00F6-4566-8C4C-C816BAEF70A6}">
      <dgm:prSet/>
      <dgm:spPr/>
      <dgm:t>
        <a:bodyPr/>
        <a:lstStyle/>
        <a:p>
          <a:endParaRPr lang="es-CO"/>
        </a:p>
      </dgm:t>
    </dgm:pt>
    <dgm:pt modelId="{EFA02D9B-6809-40AD-9D7F-561BFE3D8CE8}" type="sibTrans" cxnId="{9BE50037-00F6-4566-8C4C-C816BAEF70A6}">
      <dgm:prSet/>
      <dgm:spPr/>
      <dgm:t>
        <a:bodyPr/>
        <a:lstStyle/>
        <a:p>
          <a:endParaRPr lang="es-CO"/>
        </a:p>
      </dgm:t>
    </dgm:pt>
    <dgm:pt modelId="{15C6B609-54CC-4A1A-AFDE-070C2EDEDB6F}">
      <dgm:prSet/>
      <dgm:spPr/>
      <dgm:t>
        <a:bodyPr/>
        <a:lstStyle/>
        <a:p>
          <a:pPr rtl="0"/>
          <a:r>
            <a:rPr lang="es-CO" dirty="0" smtClean="0"/>
            <a:t>No debéis esperar grandes ocasiones o poseer extraordinarios talentos para trabajar para e Señor. No debéis preocuparos de lo que el mundo dirá de vosotros. </a:t>
          </a:r>
          <a:r>
            <a:rPr lang="es-CO" b="1" dirty="0" smtClean="0">
              <a:solidFill>
                <a:srgbClr val="FF0000"/>
              </a:solidFill>
            </a:rPr>
            <a:t>Si vuestra vida diaria es un testimonio de la pureza y sinceridad de vuestra fe y los demás están convencidos que deseáis hacerles bien, vuestros esfuerzos no se perderán.</a:t>
          </a:r>
          <a:endParaRPr lang="es-CO" b="1" dirty="0">
            <a:solidFill>
              <a:srgbClr val="FF0000"/>
            </a:solidFill>
          </a:endParaRPr>
        </a:p>
      </dgm:t>
    </dgm:pt>
    <dgm:pt modelId="{51DEB76C-815F-4ABB-9FC7-0515853FF907}" type="parTrans" cxnId="{2A4D1A1F-E779-4BA5-BC39-7E496A4EB8ED}">
      <dgm:prSet/>
      <dgm:spPr/>
      <dgm:t>
        <a:bodyPr/>
        <a:lstStyle/>
        <a:p>
          <a:endParaRPr lang="es-CO"/>
        </a:p>
      </dgm:t>
    </dgm:pt>
    <dgm:pt modelId="{98CD166E-54DE-402B-9D61-DF8A4748199C}" type="sibTrans" cxnId="{2A4D1A1F-E779-4BA5-BC39-7E496A4EB8ED}">
      <dgm:prSet/>
      <dgm:spPr/>
      <dgm:t>
        <a:bodyPr/>
        <a:lstStyle/>
        <a:p>
          <a:endParaRPr lang="es-CO"/>
        </a:p>
      </dgm:t>
    </dgm:pt>
    <dgm:pt modelId="{129F923A-1B74-45A7-9176-651BA8C77143}" type="pres">
      <dgm:prSet presAssocID="{C6760EED-14C8-42EC-A16D-9B648C3988AE}" presName="Name0" presStyleCnt="0">
        <dgm:presLayoutVars>
          <dgm:chMax val="7"/>
          <dgm:dir/>
          <dgm:animLvl val="lvl"/>
          <dgm:resizeHandles val="exact"/>
        </dgm:presLayoutVars>
      </dgm:prSet>
      <dgm:spPr/>
    </dgm:pt>
    <dgm:pt modelId="{C85F52A7-A0AE-47DB-9D3F-A90967433D3D}" type="pres">
      <dgm:prSet presAssocID="{0497D3BB-C245-4C1C-B493-04E60F212547}" presName="circle1" presStyleLbl="node1" presStyleIdx="0" presStyleCnt="2"/>
      <dgm:spPr>
        <a:blipFill rotWithShape="0">
          <a:blip xmlns:r="http://schemas.openxmlformats.org/officeDocument/2006/relationships" r:embed="rId1"/>
          <a:stretch>
            <a:fillRect/>
          </a:stretch>
        </a:blipFill>
        <a:scene3d>
          <a:camera prst="orthographicFront"/>
          <a:lightRig rig="threePt" dir="t"/>
        </a:scene3d>
        <a:sp3d>
          <a:bevelT w="165100" prst="coolSlant"/>
        </a:sp3d>
      </dgm:spPr>
    </dgm:pt>
    <dgm:pt modelId="{1EEBF487-6245-4C97-8F0C-5E8DF52379BC}" type="pres">
      <dgm:prSet presAssocID="{0497D3BB-C245-4C1C-B493-04E60F212547}" presName="space" presStyleCnt="0"/>
      <dgm:spPr/>
    </dgm:pt>
    <dgm:pt modelId="{12FB74A5-A747-4FA7-AE6C-519432A568C2}" type="pres">
      <dgm:prSet presAssocID="{0497D3BB-C245-4C1C-B493-04E60F212547}" presName="rect1" presStyleLbl="alignAcc1" presStyleIdx="0" presStyleCnt="2"/>
      <dgm:spPr/>
    </dgm:pt>
    <dgm:pt modelId="{AB6D7474-A937-4856-8D1A-8A4E2CD29241}" type="pres">
      <dgm:prSet presAssocID="{15C6B609-54CC-4A1A-AFDE-070C2EDEDB6F}" presName="vertSpace2" presStyleLbl="node1" presStyleIdx="0" presStyleCnt="2"/>
      <dgm:spPr/>
    </dgm:pt>
    <dgm:pt modelId="{1D6A42AE-B896-450D-B625-9D8BC3EB614D}" type="pres">
      <dgm:prSet presAssocID="{15C6B609-54CC-4A1A-AFDE-070C2EDEDB6F}" presName="circle2" presStyleLbl="node1" presStyleIdx="1" presStyleCnt="2" custScaleX="3998"/>
      <dgm:spPr/>
    </dgm:pt>
    <dgm:pt modelId="{E8E67E11-D493-4F4E-9A7F-7CD599AADE84}" type="pres">
      <dgm:prSet presAssocID="{15C6B609-54CC-4A1A-AFDE-070C2EDEDB6F}" presName="rect2" presStyleLbl="alignAcc1" presStyleIdx="1" presStyleCnt="2"/>
      <dgm:spPr/>
    </dgm:pt>
    <dgm:pt modelId="{8B66D2DE-27A7-41F2-9877-4108B8D1750E}" type="pres">
      <dgm:prSet presAssocID="{0497D3BB-C245-4C1C-B493-04E60F212547}" presName="rect1ParTxNoCh" presStyleLbl="alignAcc1" presStyleIdx="1" presStyleCnt="2">
        <dgm:presLayoutVars>
          <dgm:chMax val="1"/>
          <dgm:bulletEnabled val="1"/>
        </dgm:presLayoutVars>
      </dgm:prSet>
      <dgm:spPr/>
    </dgm:pt>
    <dgm:pt modelId="{6DF5D4D4-11C9-45D0-8371-68E7D549E6C1}" type="pres">
      <dgm:prSet presAssocID="{15C6B609-54CC-4A1A-AFDE-070C2EDEDB6F}" presName="rect2ParTxNoCh" presStyleLbl="alignAcc1" presStyleIdx="1" presStyleCnt="2">
        <dgm:presLayoutVars>
          <dgm:chMax val="1"/>
          <dgm:bulletEnabled val="1"/>
        </dgm:presLayoutVars>
      </dgm:prSet>
      <dgm:spPr/>
    </dgm:pt>
  </dgm:ptLst>
  <dgm:cxnLst>
    <dgm:cxn modelId="{9BE50037-00F6-4566-8C4C-C816BAEF70A6}" srcId="{C6760EED-14C8-42EC-A16D-9B648C3988AE}" destId="{0497D3BB-C245-4C1C-B493-04E60F212547}" srcOrd="0" destOrd="0" parTransId="{EB9B045D-4841-4B71-9D15-EF2BA032435E}" sibTransId="{EFA02D9B-6809-40AD-9D7F-561BFE3D8CE8}"/>
    <dgm:cxn modelId="{AC6FE959-85D0-4C6E-BA84-E06C07710391}" type="presOf" srcId="{15C6B609-54CC-4A1A-AFDE-070C2EDEDB6F}" destId="{6DF5D4D4-11C9-45D0-8371-68E7D549E6C1}" srcOrd="1" destOrd="0" presId="urn:microsoft.com/office/officeart/2005/8/layout/target3"/>
    <dgm:cxn modelId="{AB7F691B-8BC7-4EF9-9A7B-7ADF74E6D11A}" type="presOf" srcId="{C6760EED-14C8-42EC-A16D-9B648C3988AE}" destId="{129F923A-1B74-45A7-9176-651BA8C77143}" srcOrd="0" destOrd="0" presId="urn:microsoft.com/office/officeart/2005/8/layout/target3"/>
    <dgm:cxn modelId="{16A1E1B5-C476-47B9-9358-B21286303507}" type="presOf" srcId="{15C6B609-54CC-4A1A-AFDE-070C2EDEDB6F}" destId="{E8E67E11-D493-4F4E-9A7F-7CD599AADE84}" srcOrd="0" destOrd="0" presId="urn:microsoft.com/office/officeart/2005/8/layout/target3"/>
    <dgm:cxn modelId="{B76955D9-0F65-4855-9617-A16359D8598B}" type="presOf" srcId="{0497D3BB-C245-4C1C-B493-04E60F212547}" destId="{12FB74A5-A747-4FA7-AE6C-519432A568C2}" srcOrd="0" destOrd="0" presId="urn:microsoft.com/office/officeart/2005/8/layout/target3"/>
    <dgm:cxn modelId="{2A4D1A1F-E779-4BA5-BC39-7E496A4EB8ED}" srcId="{C6760EED-14C8-42EC-A16D-9B648C3988AE}" destId="{15C6B609-54CC-4A1A-AFDE-070C2EDEDB6F}" srcOrd="1" destOrd="0" parTransId="{51DEB76C-815F-4ABB-9FC7-0515853FF907}" sibTransId="{98CD166E-54DE-402B-9D61-DF8A4748199C}"/>
    <dgm:cxn modelId="{4F90E795-81C6-4980-962F-FAF583E49EF9}" type="presOf" srcId="{0497D3BB-C245-4C1C-B493-04E60F212547}" destId="{8B66D2DE-27A7-41F2-9877-4108B8D1750E}" srcOrd="1" destOrd="0" presId="urn:microsoft.com/office/officeart/2005/8/layout/target3"/>
    <dgm:cxn modelId="{5DFD5E20-76CB-470C-949E-9A8D34059DE7}" type="presParOf" srcId="{129F923A-1B74-45A7-9176-651BA8C77143}" destId="{C85F52A7-A0AE-47DB-9D3F-A90967433D3D}" srcOrd="0" destOrd="0" presId="urn:microsoft.com/office/officeart/2005/8/layout/target3"/>
    <dgm:cxn modelId="{72F91C0C-FD99-4656-BFF5-8AC46D14D633}" type="presParOf" srcId="{129F923A-1B74-45A7-9176-651BA8C77143}" destId="{1EEBF487-6245-4C97-8F0C-5E8DF52379BC}" srcOrd="1" destOrd="0" presId="urn:microsoft.com/office/officeart/2005/8/layout/target3"/>
    <dgm:cxn modelId="{7F3C8950-8227-4124-BCAB-236A17D113F6}" type="presParOf" srcId="{129F923A-1B74-45A7-9176-651BA8C77143}" destId="{12FB74A5-A747-4FA7-AE6C-519432A568C2}" srcOrd="2" destOrd="0" presId="urn:microsoft.com/office/officeart/2005/8/layout/target3"/>
    <dgm:cxn modelId="{9EB97569-57DB-4829-93FA-15F03C3AEBD9}" type="presParOf" srcId="{129F923A-1B74-45A7-9176-651BA8C77143}" destId="{AB6D7474-A937-4856-8D1A-8A4E2CD29241}" srcOrd="3" destOrd="0" presId="urn:microsoft.com/office/officeart/2005/8/layout/target3"/>
    <dgm:cxn modelId="{81571E33-F132-4B70-BAC3-F770961532E2}" type="presParOf" srcId="{129F923A-1B74-45A7-9176-651BA8C77143}" destId="{1D6A42AE-B896-450D-B625-9D8BC3EB614D}" srcOrd="4" destOrd="0" presId="urn:microsoft.com/office/officeart/2005/8/layout/target3"/>
    <dgm:cxn modelId="{E94DB646-C6FC-4258-9A14-1B44ACB27362}" type="presParOf" srcId="{129F923A-1B74-45A7-9176-651BA8C77143}" destId="{E8E67E11-D493-4F4E-9A7F-7CD599AADE84}" srcOrd="5" destOrd="0" presId="urn:microsoft.com/office/officeart/2005/8/layout/target3"/>
    <dgm:cxn modelId="{FBC11297-C7BC-4B30-831A-C3678B3D7BFA}" type="presParOf" srcId="{129F923A-1B74-45A7-9176-651BA8C77143}" destId="{8B66D2DE-27A7-41F2-9877-4108B8D1750E}" srcOrd="6" destOrd="0" presId="urn:microsoft.com/office/officeart/2005/8/layout/target3"/>
    <dgm:cxn modelId="{16AA9085-0AF9-4558-8E19-01FC88144CD5}" type="presParOf" srcId="{129F923A-1B74-45A7-9176-651BA8C77143}" destId="{6DF5D4D4-11C9-45D0-8371-68E7D549E6C1}"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4E61D0F-4768-4FC5-921E-BAD4CCFD0F36}"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36DC631C-2E52-4C33-87A4-040138BEE427}">
      <dgm:prSet/>
      <dgm:spPr/>
      <dgm:t>
        <a:bodyPr/>
        <a:lstStyle/>
        <a:p>
          <a:pPr rtl="0"/>
          <a:r>
            <a:rPr lang="es-CO" dirty="0" smtClean="0"/>
            <a:t>Los más pobres y humildes de los discípulos de Jesús pueden ser una bendición para otros. </a:t>
          </a:r>
          <a:r>
            <a:rPr lang="es-CO" b="1" dirty="0" smtClean="0">
              <a:solidFill>
                <a:srgbClr val="FF0000"/>
              </a:solidFill>
            </a:rPr>
            <a:t>Pueden darse cuenta de que están haciendo algo especial, pero su influencia inconsciente comenzará olas de bendiciones, que se extenderán y profundizarán, cuyos resultados no se conocerán hasta el día de la recompensa final</a:t>
          </a:r>
          <a:r>
            <a:rPr lang="es-CO" dirty="0" smtClean="0"/>
            <a:t>. Ellos no sienten ni saben que están haciendo algo grande. </a:t>
          </a:r>
          <a:endParaRPr lang="es-CO" dirty="0"/>
        </a:p>
      </dgm:t>
    </dgm:pt>
    <dgm:pt modelId="{E5F399B7-DA78-44CB-AF7A-75FEB6792BCA}" type="parTrans" cxnId="{0CA65803-509B-44B0-AA13-FC8A21404C94}">
      <dgm:prSet/>
      <dgm:spPr/>
      <dgm:t>
        <a:bodyPr/>
        <a:lstStyle/>
        <a:p>
          <a:endParaRPr lang="es-CO"/>
        </a:p>
      </dgm:t>
    </dgm:pt>
    <dgm:pt modelId="{DD66FB66-B56A-4B51-8FFC-86C88AF42421}" type="sibTrans" cxnId="{0CA65803-509B-44B0-AA13-FC8A21404C94}">
      <dgm:prSet/>
      <dgm:spPr/>
      <dgm:t>
        <a:bodyPr/>
        <a:lstStyle/>
        <a:p>
          <a:endParaRPr lang="es-CO"/>
        </a:p>
      </dgm:t>
    </dgm:pt>
    <dgm:pt modelId="{1CA5A30D-1B1E-49BC-B7F4-02C5FCFBB323}">
      <dgm:prSet/>
      <dgm:spPr/>
      <dgm:t>
        <a:bodyPr/>
        <a:lstStyle/>
        <a:p>
          <a:pPr rtl="0"/>
          <a:r>
            <a:rPr lang="es-CO" b="1" dirty="0" smtClean="0">
              <a:solidFill>
                <a:srgbClr val="FF0000"/>
              </a:solidFill>
            </a:rPr>
            <a:t>No necesitan cargarse de ansiedad por el éxito, solamente deben avanzar en silencio haciendo fielmente la obra que la providencia de Dios les ha asignado y su vida no será inútil</a:t>
          </a:r>
          <a:r>
            <a:rPr lang="es-CO" dirty="0" smtClean="0"/>
            <a:t>. Sus propias almas crecerán cada vez más a la semejanza de Cristo; son colaboradores de Dios en esta vida y se preparan para una obra más elevada y el gozo sin sombra, de la vida venidera.</a:t>
          </a:r>
          <a:endParaRPr lang="es-CO" dirty="0"/>
        </a:p>
      </dgm:t>
    </dgm:pt>
    <dgm:pt modelId="{1CE5E67D-2627-4EF1-A232-F761046C0172}" type="parTrans" cxnId="{36A0656F-8859-432D-9584-1AE0F9836C92}">
      <dgm:prSet/>
      <dgm:spPr/>
      <dgm:t>
        <a:bodyPr/>
        <a:lstStyle/>
        <a:p>
          <a:endParaRPr lang="es-CO"/>
        </a:p>
      </dgm:t>
    </dgm:pt>
    <dgm:pt modelId="{B3A319DA-9667-4D3A-A7A5-07507EC0889C}" type="sibTrans" cxnId="{36A0656F-8859-432D-9584-1AE0F9836C92}">
      <dgm:prSet/>
      <dgm:spPr/>
      <dgm:t>
        <a:bodyPr/>
        <a:lstStyle/>
        <a:p>
          <a:endParaRPr lang="es-CO"/>
        </a:p>
      </dgm:t>
    </dgm:pt>
    <dgm:pt modelId="{B640FEFC-5BC4-426B-9750-0EA184A3A58A}" type="pres">
      <dgm:prSet presAssocID="{94E61D0F-4768-4FC5-921E-BAD4CCFD0F36}" presName="Name0" presStyleCnt="0">
        <dgm:presLayoutVars>
          <dgm:chMax val="7"/>
          <dgm:dir/>
          <dgm:animLvl val="lvl"/>
          <dgm:resizeHandles val="exact"/>
        </dgm:presLayoutVars>
      </dgm:prSet>
      <dgm:spPr/>
    </dgm:pt>
    <dgm:pt modelId="{27490A13-1518-414E-AF8F-A2BDF3205200}" type="pres">
      <dgm:prSet presAssocID="{36DC631C-2E52-4C33-87A4-040138BEE427}" presName="circle1" presStyleLbl="node1" presStyleIdx="0" presStyleCnt="2"/>
      <dgm:spPr>
        <a:blipFill rotWithShape="0">
          <a:blip xmlns:r="http://schemas.openxmlformats.org/officeDocument/2006/relationships" r:embed="rId1"/>
          <a:stretch>
            <a:fillRect/>
          </a:stretch>
        </a:blipFill>
        <a:scene3d>
          <a:camera prst="orthographicFront"/>
          <a:lightRig rig="threePt" dir="t"/>
        </a:scene3d>
        <a:sp3d>
          <a:bevelT w="165100" prst="coolSlant"/>
        </a:sp3d>
      </dgm:spPr>
    </dgm:pt>
    <dgm:pt modelId="{5B8D76CF-701B-4A7C-A442-C0ED3D4DFDAE}" type="pres">
      <dgm:prSet presAssocID="{36DC631C-2E52-4C33-87A4-040138BEE427}" presName="space" presStyleCnt="0"/>
      <dgm:spPr/>
    </dgm:pt>
    <dgm:pt modelId="{894731C3-2267-400A-B2DF-BBF111E7FBD4}" type="pres">
      <dgm:prSet presAssocID="{36DC631C-2E52-4C33-87A4-040138BEE427}" presName="rect1" presStyleLbl="alignAcc1" presStyleIdx="0" presStyleCnt="2"/>
      <dgm:spPr/>
    </dgm:pt>
    <dgm:pt modelId="{8D3FEB53-F6E4-40BD-A5E6-2208E42C0638}" type="pres">
      <dgm:prSet presAssocID="{1CA5A30D-1B1E-49BC-B7F4-02C5FCFBB323}" presName="vertSpace2" presStyleLbl="node1" presStyleIdx="0" presStyleCnt="2"/>
      <dgm:spPr/>
    </dgm:pt>
    <dgm:pt modelId="{AE747700-074E-4D6D-A49F-208717B9496A}" type="pres">
      <dgm:prSet presAssocID="{1CA5A30D-1B1E-49BC-B7F4-02C5FCFBB323}" presName="circle2" presStyleLbl="node1" presStyleIdx="1" presStyleCnt="2" custScaleX="7160" custLinFactNeighborX="1581" custLinFactNeighborY="-159"/>
      <dgm:spPr/>
    </dgm:pt>
    <dgm:pt modelId="{210770A4-57B9-4041-A332-CF8788072072}" type="pres">
      <dgm:prSet presAssocID="{1CA5A30D-1B1E-49BC-B7F4-02C5FCFBB323}" presName="rect2" presStyleLbl="alignAcc1" presStyleIdx="1" presStyleCnt="2"/>
      <dgm:spPr/>
    </dgm:pt>
    <dgm:pt modelId="{15F08234-2A63-49B3-9617-2FEE85914948}" type="pres">
      <dgm:prSet presAssocID="{36DC631C-2E52-4C33-87A4-040138BEE427}" presName="rect1ParTxNoCh" presStyleLbl="alignAcc1" presStyleIdx="1" presStyleCnt="2">
        <dgm:presLayoutVars>
          <dgm:chMax val="1"/>
          <dgm:bulletEnabled val="1"/>
        </dgm:presLayoutVars>
      </dgm:prSet>
      <dgm:spPr/>
    </dgm:pt>
    <dgm:pt modelId="{80650084-987F-445B-87EC-59A4D1A75C91}" type="pres">
      <dgm:prSet presAssocID="{1CA5A30D-1B1E-49BC-B7F4-02C5FCFBB323}" presName="rect2ParTxNoCh" presStyleLbl="alignAcc1" presStyleIdx="1" presStyleCnt="2">
        <dgm:presLayoutVars>
          <dgm:chMax val="1"/>
          <dgm:bulletEnabled val="1"/>
        </dgm:presLayoutVars>
      </dgm:prSet>
      <dgm:spPr/>
    </dgm:pt>
  </dgm:ptLst>
  <dgm:cxnLst>
    <dgm:cxn modelId="{8613E385-4372-4782-8940-51605C82CF0B}" type="presOf" srcId="{94E61D0F-4768-4FC5-921E-BAD4CCFD0F36}" destId="{B640FEFC-5BC4-426B-9750-0EA184A3A58A}" srcOrd="0" destOrd="0" presId="urn:microsoft.com/office/officeart/2005/8/layout/target3"/>
    <dgm:cxn modelId="{0CA65803-509B-44B0-AA13-FC8A21404C94}" srcId="{94E61D0F-4768-4FC5-921E-BAD4CCFD0F36}" destId="{36DC631C-2E52-4C33-87A4-040138BEE427}" srcOrd="0" destOrd="0" parTransId="{E5F399B7-DA78-44CB-AF7A-75FEB6792BCA}" sibTransId="{DD66FB66-B56A-4B51-8FFC-86C88AF42421}"/>
    <dgm:cxn modelId="{41DD53B9-C344-4B4B-B86D-0F48D35854FB}" type="presOf" srcId="{1CA5A30D-1B1E-49BC-B7F4-02C5FCFBB323}" destId="{80650084-987F-445B-87EC-59A4D1A75C91}" srcOrd="1" destOrd="0" presId="urn:microsoft.com/office/officeart/2005/8/layout/target3"/>
    <dgm:cxn modelId="{B31C5D72-3A83-4ADB-948B-FC070945B3C2}" type="presOf" srcId="{36DC631C-2E52-4C33-87A4-040138BEE427}" destId="{15F08234-2A63-49B3-9617-2FEE85914948}" srcOrd="1" destOrd="0" presId="urn:microsoft.com/office/officeart/2005/8/layout/target3"/>
    <dgm:cxn modelId="{0D3068B1-4624-41BB-BEE2-F1B40AE9FDB2}" type="presOf" srcId="{1CA5A30D-1B1E-49BC-B7F4-02C5FCFBB323}" destId="{210770A4-57B9-4041-A332-CF8788072072}" srcOrd="0" destOrd="0" presId="urn:microsoft.com/office/officeart/2005/8/layout/target3"/>
    <dgm:cxn modelId="{36A0656F-8859-432D-9584-1AE0F9836C92}" srcId="{94E61D0F-4768-4FC5-921E-BAD4CCFD0F36}" destId="{1CA5A30D-1B1E-49BC-B7F4-02C5FCFBB323}" srcOrd="1" destOrd="0" parTransId="{1CE5E67D-2627-4EF1-A232-F761046C0172}" sibTransId="{B3A319DA-9667-4D3A-A7A5-07507EC0889C}"/>
    <dgm:cxn modelId="{756C3F18-A217-4F11-963E-CB0F58269B55}" type="presOf" srcId="{36DC631C-2E52-4C33-87A4-040138BEE427}" destId="{894731C3-2267-400A-B2DF-BBF111E7FBD4}" srcOrd="0" destOrd="0" presId="urn:microsoft.com/office/officeart/2005/8/layout/target3"/>
    <dgm:cxn modelId="{561A3440-94D7-4C59-A558-4B87016D4FD5}" type="presParOf" srcId="{B640FEFC-5BC4-426B-9750-0EA184A3A58A}" destId="{27490A13-1518-414E-AF8F-A2BDF3205200}" srcOrd="0" destOrd="0" presId="urn:microsoft.com/office/officeart/2005/8/layout/target3"/>
    <dgm:cxn modelId="{59AC7392-9A68-4F82-9441-1BB6F85D09F1}" type="presParOf" srcId="{B640FEFC-5BC4-426B-9750-0EA184A3A58A}" destId="{5B8D76CF-701B-4A7C-A442-C0ED3D4DFDAE}" srcOrd="1" destOrd="0" presId="urn:microsoft.com/office/officeart/2005/8/layout/target3"/>
    <dgm:cxn modelId="{FA7502D5-3389-43AB-B898-7793FBBE78D2}" type="presParOf" srcId="{B640FEFC-5BC4-426B-9750-0EA184A3A58A}" destId="{894731C3-2267-400A-B2DF-BBF111E7FBD4}" srcOrd="2" destOrd="0" presId="urn:microsoft.com/office/officeart/2005/8/layout/target3"/>
    <dgm:cxn modelId="{D021F629-251F-4469-AAD8-80FE27601A2A}" type="presParOf" srcId="{B640FEFC-5BC4-426B-9750-0EA184A3A58A}" destId="{8D3FEB53-F6E4-40BD-A5E6-2208E42C0638}" srcOrd="3" destOrd="0" presId="urn:microsoft.com/office/officeart/2005/8/layout/target3"/>
    <dgm:cxn modelId="{7B3487C5-7DE0-4765-A9AD-0ADC76DFFB38}" type="presParOf" srcId="{B640FEFC-5BC4-426B-9750-0EA184A3A58A}" destId="{AE747700-074E-4D6D-A49F-208717B9496A}" srcOrd="4" destOrd="0" presId="urn:microsoft.com/office/officeart/2005/8/layout/target3"/>
    <dgm:cxn modelId="{BAF776CF-B3C5-4CF4-B21A-9F77B1C264DD}" type="presParOf" srcId="{B640FEFC-5BC4-426B-9750-0EA184A3A58A}" destId="{210770A4-57B9-4041-A332-CF8788072072}" srcOrd="5" destOrd="0" presId="urn:microsoft.com/office/officeart/2005/8/layout/target3"/>
    <dgm:cxn modelId="{674EF6D1-87B1-4FCF-808A-FD57CEF9EA09}" type="presParOf" srcId="{B640FEFC-5BC4-426B-9750-0EA184A3A58A}" destId="{15F08234-2A63-49B3-9617-2FEE85914948}" srcOrd="6" destOrd="0" presId="urn:microsoft.com/office/officeart/2005/8/layout/target3"/>
    <dgm:cxn modelId="{B9D8550B-25EC-41F9-8402-898543C42742}" type="presParOf" srcId="{B640FEFC-5BC4-426B-9750-0EA184A3A58A}" destId="{80650084-987F-445B-87EC-59A4D1A75C91}"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3B00CE-B214-460C-9750-5824FACF6570}">
      <dsp:nvSpPr>
        <dsp:cNvPr id="0" name=""/>
        <dsp:cNvSpPr/>
      </dsp:nvSpPr>
      <dsp:spPr>
        <a:xfrm rot="10800000">
          <a:off x="1029873" y="237516"/>
          <a:ext cx="6246004" cy="2550207"/>
        </a:xfrm>
        <a:prstGeom prst="homePlate">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24571" tIns="68580" rIns="128016" bIns="68580" numCol="1" spcCol="1270" anchor="ctr" anchorCtr="0">
          <a:noAutofit/>
        </a:bodyPr>
        <a:lstStyle/>
        <a:p>
          <a:pPr lvl="0" algn="ctr" defTabSz="800100" rtl="0">
            <a:lnSpc>
              <a:spcPct val="90000"/>
            </a:lnSpc>
            <a:spcBef>
              <a:spcPct val="0"/>
            </a:spcBef>
            <a:spcAft>
              <a:spcPct val="35000"/>
            </a:spcAft>
          </a:pPr>
          <a:r>
            <a:rPr lang="es-CO" sz="1800" kern="1200" dirty="0" smtClean="0"/>
            <a:t>Cuando el amor de Cristo está atesorado en el corazón, como dulce fragancia no se puede ocultar. Su santa influencia la percibirán todos aquellos con quienes nos relacionemos. El espíritu de Cristo en el corazón es como un manantial en el desierto, que fluye para refrescar todo lo que hay en su rededor ;y despertar, en aquellos que perecen, ansias de beber del agua de la vida.</a:t>
          </a:r>
          <a:endParaRPr lang="es-CO" sz="1800" kern="1200" dirty="0"/>
        </a:p>
      </dsp:txBody>
      <dsp:txXfrm rot="10800000">
        <a:off x="1667425" y="237516"/>
        <a:ext cx="5608452" cy="2550207"/>
      </dsp:txXfrm>
    </dsp:sp>
    <dsp:sp modelId="{DC2AFE4D-E93A-4170-98F8-12489D8EB50F}">
      <dsp:nvSpPr>
        <dsp:cNvPr id="0" name=""/>
        <dsp:cNvSpPr/>
      </dsp:nvSpPr>
      <dsp:spPr>
        <a:xfrm>
          <a:off x="0" y="290841"/>
          <a:ext cx="2550207" cy="2550207"/>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7430E9B-F4FE-4514-B40C-71ED6CEBC038}">
      <dsp:nvSpPr>
        <dsp:cNvPr id="0" name=""/>
        <dsp:cNvSpPr/>
      </dsp:nvSpPr>
      <dsp:spPr>
        <a:xfrm rot="10800000">
          <a:off x="1029873" y="3548979"/>
          <a:ext cx="6246004" cy="2550207"/>
        </a:xfrm>
        <a:prstGeom prst="homePlate">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24571" tIns="91440" rIns="170688" bIns="91440" numCol="1" spcCol="1270" anchor="ctr" anchorCtr="0">
          <a:noAutofit/>
        </a:bodyPr>
        <a:lstStyle/>
        <a:p>
          <a:pPr lvl="0" algn="ctr" defTabSz="1066800" rtl="0">
            <a:lnSpc>
              <a:spcPct val="90000"/>
            </a:lnSpc>
            <a:spcBef>
              <a:spcPct val="0"/>
            </a:spcBef>
            <a:spcAft>
              <a:spcPct val="35000"/>
            </a:spcAft>
          </a:pPr>
          <a:r>
            <a:rPr lang="es-CO" sz="2400" kern="1200" dirty="0" smtClean="0"/>
            <a:t>El amor a Jesús se manifestará en el deseo de trabajar como él trabajó por la felicidad y elevación de la humanidad. Nos inspirará amor, ternura y simpatía por todas las criaturas que gozan del cuidado de nuestro Padre celestial.</a:t>
          </a:r>
          <a:endParaRPr lang="es-CO" sz="2400" kern="1200" dirty="0"/>
        </a:p>
      </dsp:txBody>
      <dsp:txXfrm rot="10800000">
        <a:off x="1667425" y="3548979"/>
        <a:ext cx="5608452" cy="2550207"/>
      </dsp:txXfrm>
    </dsp:sp>
    <dsp:sp modelId="{C572FA1F-29C4-4151-82D0-ABB819EBD3F8}">
      <dsp:nvSpPr>
        <dsp:cNvPr id="0" name=""/>
        <dsp:cNvSpPr/>
      </dsp:nvSpPr>
      <dsp:spPr>
        <a:xfrm>
          <a:off x="11294" y="3528042"/>
          <a:ext cx="2550207" cy="2550207"/>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A8EB05-F6E9-44B2-BFCC-7F1AAAA778AD}">
      <dsp:nvSpPr>
        <dsp:cNvPr id="0" name=""/>
        <dsp:cNvSpPr/>
      </dsp:nvSpPr>
      <dsp:spPr>
        <a:xfrm rot="10800000">
          <a:off x="921863" y="31228"/>
          <a:ext cx="6390017" cy="2550207"/>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24571"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La vida terrenal del Salvador no fue una vida de holgura y de devoción agostía, sino que trabajó con un esfuerzo persistente, diligente e incansable para salvar a la perdida humanidad. </a:t>
          </a:r>
          <a:r>
            <a:rPr lang="es-CO" sz="2000" b="1" kern="1200" dirty="0" smtClean="0">
              <a:solidFill>
                <a:srgbClr val="FFFF00"/>
              </a:solidFill>
            </a:rPr>
            <a:t>Desde el pesebre hasta el Calvario siguió la senda de la abnegación y no rehusó tareas arduas, duros viajes y penosísimo cuidado y trabajo. </a:t>
          </a:r>
          <a:endParaRPr lang="es-CO" sz="2000" b="1" kern="1200" dirty="0">
            <a:solidFill>
              <a:srgbClr val="FFFF00"/>
            </a:solidFill>
          </a:endParaRPr>
        </a:p>
      </dsp:txBody>
      <dsp:txXfrm rot="10800000">
        <a:off x="1559415" y="31228"/>
        <a:ext cx="5752465" cy="2550207"/>
      </dsp:txXfrm>
    </dsp:sp>
    <dsp:sp modelId="{5E51EE86-EF5C-4E37-A015-A3C0673019E1}">
      <dsp:nvSpPr>
        <dsp:cNvPr id="0" name=""/>
        <dsp:cNvSpPr/>
      </dsp:nvSpPr>
      <dsp:spPr>
        <a:xfrm>
          <a:off x="0" y="74837"/>
          <a:ext cx="2550207" cy="2550207"/>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C9D439B-6095-4884-BFCD-D1333EB62BD4}">
      <dsp:nvSpPr>
        <dsp:cNvPr id="0" name=""/>
        <dsp:cNvSpPr/>
      </dsp:nvSpPr>
      <dsp:spPr>
        <a:xfrm rot="10800000">
          <a:off x="921863" y="3342691"/>
          <a:ext cx="6390017" cy="2550207"/>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24571"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Dijo: "El Hijo del Hombre no vino para ser servido, sino para servir, y para dar su vida en rescate por muchos." (Mateo 20:28). Este era el gran objeto de su vida. </a:t>
          </a:r>
          <a:r>
            <a:rPr lang="es-CO" sz="2000" b="1" kern="1200" dirty="0" smtClean="0">
              <a:solidFill>
                <a:srgbClr val="FFFF00"/>
              </a:solidFill>
            </a:rPr>
            <a:t>Todo lo demás fue secundario y accesorio. Su comida y su bebida fue hacer la voluntad de Dios y acabar su obra. No había amor propio ni egoísmo en su trabajo.</a:t>
          </a:r>
          <a:endParaRPr lang="es-CO" sz="2000" b="1" kern="1200" dirty="0">
            <a:solidFill>
              <a:srgbClr val="FFFF00"/>
            </a:solidFill>
          </a:endParaRPr>
        </a:p>
      </dsp:txBody>
      <dsp:txXfrm rot="10800000">
        <a:off x="1559415" y="3342691"/>
        <a:ext cx="5752465" cy="2550207"/>
      </dsp:txXfrm>
    </dsp:sp>
    <dsp:sp modelId="{EC157AAF-DABC-4113-A579-B486031197B9}">
      <dsp:nvSpPr>
        <dsp:cNvPr id="0" name=""/>
        <dsp:cNvSpPr/>
      </dsp:nvSpPr>
      <dsp:spPr>
        <a:xfrm>
          <a:off x="0" y="3312038"/>
          <a:ext cx="2550207" cy="2550207"/>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5D7E0A-A381-46E0-BCA6-82694CABAAE8}">
      <dsp:nvSpPr>
        <dsp:cNvPr id="0" name=""/>
        <dsp:cNvSpPr/>
      </dsp:nvSpPr>
      <dsp:spPr>
        <a:xfrm>
          <a:off x="0" y="571155"/>
          <a:ext cx="4781817" cy="4781817"/>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868AF8-7436-448E-B149-0F5720995982}">
      <dsp:nvSpPr>
        <dsp:cNvPr id="0" name=""/>
        <dsp:cNvSpPr/>
      </dsp:nvSpPr>
      <dsp:spPr>
        <a:xfrm>
          <a:off x="2390908" y="571155"/>
          <a:ext cx="5578787" cy="478181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b="1" kern="1200" dirty="0" smtClean="0">
              <a:solidFill>
                <a:srgbClr val="FF0000"/>
              </a:solidFill>
            </a:rPr>
            <a:t>Así también los que son participantes de la gracia de Cristo harán cualquier sacrificio para que otros por los cuales él también murió, participen de este don celestial. Harán cuanto pueden para que el mundo sea mejor por su permanencia en él</a:t>
          </a:r>
          <a:r>
            <a:rPr lang="es-CO" sz="2100" kern="1200" dirty="0" smtClean="0"/>
            <a:t>. </a:t>
          </a:r>
          <a:endParaRPr lang="es-CO" sz="2100" kern="1200" dirty="0"/>
        </a:p>
      </dsp:txBody>
      <dsp:txXfrm>
        <a:off x="2390908" y="571155"/>
        <a:ext cx="5578787" cy="2271363"/>
      </dsp:txXfrm>
    </dsp:sp>
    <dsp:sp modelId="{4D17AAE2-44C6-490F-ABBF-9FA97729EE0E}">
      <dsp:nvSpPr>
        <dsp:cNvPr id="0" name=""/>
        <dsp:cNvSpPr/>
      </dsp:nvSpPr>
      <dsp:spPr>
        <a:xfrm>
          <a:off x="2345504" y="2842518"/>
          <a:ext cx="90809" cy="2271363"/>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CFF58C-DA9D-48B2-B6E2-D12CBB474C8C}">
      <dsp:nvSpPr>
        <dsp:cNvPr id="0" name=""/>
        <dsp:cNvSpPr/>
      </dsp:nvSpPr>
      <dsp:spPr>
        <a:xfrm>
          <a:off x="2390908" y="2842518"/>
          <a:ext cx="5578787" cy="227136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kern="1200" dirty="0" smtClean="0"/>
            <a:t>Este espíritu es el fruto seguro del alma verdaderamente convertida. </a:t>
          </a:r>
          <a:r>
            <a:rPr lang="es-CO" sz="2100" b="1" kern="1200" dirty="0" smtClean="0">
              <a:solidFill>
                <a:srgbClr val="FF0000"/>
              </a:solidFill>
            </a:rPr>
            <a:t>Tan pronto como viene uno a Cristo, nace en el corazón el ardiente deseo de comunicar a otros que ha encontrado un amigo maravilloso en Jesús</a:t>
          </a:r>
          <a:r>
            <a:rPr lang="es-CO" sz="2100" kern="1200" dirty="0" smtClean="0"/>
            <a:t>; porque la verdad salvadora y santificadora no puede permanecer encerrada en el corazón. </a:t>
          </a:r>
          <a:endParaRPr lang="es-CO" sz="2100" kern="1200" dirty="0"/>
        </a:p>
      </dsp:txBody>
      <dsp:txXfrm>
        <a:off x="2390908" y="2842518"/>
        <a:ext cx="5578787" cy="227136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906F5C-D43E-4DBC-AF0B-8335E8A5293A}">
      <dsp:nvSpPr>
        <dsp:cNvPr id="0" name=""/>
        <dsp:cNvSpPr/>
      </dsp:nvSpPr>
      <dsp:spPr>
        <a:xfrm rot="10800000">
          <a:off x="703366" y="612"/>
          <a:ext cx="6817438" cy="2702565"/>
        </a:xfrm>
        <a:prstGeom prst="homePlat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6868" tIns="91440" rIns="170688" bIns="91440" numCol="1" spcCol="1270" anchor="ctr" anchorCtr="0">
          <a:noAutofit/>
        </a:bodyPr>
        <a:lstStyle/>
        <a:p>
          <a:pPr lvl="0" algn="ctr" defTabSz="1066800" rtl="0">
            <a:lnSpc>
              <a:spcPct val="90000"/>
            </a:lnSpc>
            <a:spcBef>
              <a:spcPct val="0"/>
            </a:spcBef>
            <a:spcAft>
              <a:spcPct val="35000"/>
            </a:spcAft>
          </a:pPr>
          <a:r>
            <a:rPr lang="es-CO" sz="2400" kern="1200" dirty="0" smtClean="0"/>
            <a:t>Si estamos revestidos de la justicia de Cristo, henchidos de gozo por la presencia de su Espíritu, no podremos callar. Si hemos probado y visto que el Señor es bondadoso tendremos algo que decir a otros. Como Felipe cuando encontró al Salvador, invitaremos a otros a ir a él. Ver </a:t>
          </a:r>
          <a:r>
            <a:rPr lang="es-CO" sz="2400" b="1" u="sng" kern="1200" dirty="0" smtClean="0"/>
            <a:t>Juan 1:43-45.</a:t>
          </a:r>
          <a:r>
            <a:rPr lang="es-CO" sz="2400" kern="1200" dirty="0" smtClean="0"/>
            <a:t> </a:t>
          </a:r>
          <a:endParaRPr lang="es-CO" sz="2400" kern="1200" dirty="0"/>
        </a:p>
      </dsp:txBody>
      <dsp:txXfrm rot="10800000">
        <a:off x="1379007" y="612"/>
        <a:ext cx="6141797" cy="2702565"/>
      </dsp:txXfrm>
    </dsp:sp>
    <dsp:sp modelId="{D0EDEA66-9374-4DA0-9510-E833DFEF4176}">
      <dsp:nvSpPr>
        <dsp:cNvPr id="0" name=""/>
        <dsp:cNvSpPr/>
      </dsp:nvSpPr>
      <dsp:spPr>
        <a:xfrm>
          <a:off x="279102" y="447275"/>
          <a:ext cx="1807071" cy="1807071"/>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81EF90-F75F-46DE-8F09-436713C90DA0}">
      <dsp:nvSpPr>
        <dsp:cNvPr id="0" name=""/>
        <dsp:cNvSpPr/>
      </dsp:nvSpPr>
      <dsp:spPr>
        <a:xfrm rot="10800000">
          <a:off x="706627" y="3242602"/>
          <a:ext cx="6817438" cy="2248864"/>
        </a:xfrm>
        <a:prstGeom prst="homePlat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6868" tIns="80010" rIns="149352" bIns="80010" numCol="1" spcCol="1270" anchor="ctr" anchorCtr="0">
          <a:noAutofit/>
        </a:bodyPr>
        <a:lstStyle/>
        <a:p>
          <a:pPr lvl="0" algn="ctr" defTabSz="933450" rtl="0">
            <a:lnSpc>
              <a:spcPct val="90000"/>
            </a:lnSpc>
            <a:spcBef>
              <a:spcPct val="0"/>
            </a:spcBef>
            <a:spcAft>
              <a:spcPct val="35000"/>
            </a:spcAft>
          </a:pPr>
          <a:r>
            <a:rPr lang="es-CO" sz="2100" kern="1200" dirty="0" smtClean="0"/>
            <a:t>Trataremos de presentarles los atractivos de Cristo y las invisibles realidades del mundo venidero. Anhelaremos ardientemente seguir en la senda que recorrió Jesús. Desearemos que los que nos rodean contemplen "al Cordero de Dios que quita el pecado del mundo". </a:t>
          </a:r>
          <a:r>
            <a:rPr lang="es-CO" sz="2100" b="1" u="sng" kern="1200" dirty="0" smtClean="0"/>
            <a:t>(Juan 1:29).</a:t>
          </a:r>
          <a:endParaRPr lang="es-CO" sz="2100" b="1" u="sng" kern="1200" dirty="0"/>
        </a:p>
      </dsp:txBody>
      <dsp:txXfrm rot="10800000">
        <a:off x="1268843" y="3242602"/>
        <a:ext cx="6255222" cy="2248864"/>
      </dsp:txXfrm>
    </dsp:sp>
    <dsp:sp modelId="{B01D84BD-3340-47F6-9D9F-05F8AC0103B5}">
      <dsp:nvSpPr>
        <dsp:cNvPr id="0" name=""/>
        <dsp:cNvSpPr/>
      </dsp:nvSpPr>
      <dsp:spPr>
        <a:xfrm>
          <a:off x="275841" y="3458855"/>
          <a:ext cx="1820118" cy="1807071"/>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769F6-F865-4FB8-B079-CD19718334A1}">
      <dsp:nvSpPr>
        <dsp:cNvPr id="0" name=""/>
        <dsp:cNvSpPr/>
      </dsp:nvSpPr>
      <dsp:spPr>
        <a:xfrm rot="10800000">
          <a:off x="1219455" y="2988"/>
          <a:ext cx="5691591" cy="1645294"/>
        </a:xfrm>
        <a:prstGeom prst="homePlat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5529"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Y el esfuerzo que hacemos para bendecir a otros se tornará en bendiciones para nosotros mismos. Este fue el propósito de Dios al darnos una parte para hacer en el plan de la redención. </a:t>
          </a:r>
          <a:endParaRPr lang="es-CO" sz="2000" kern="1200" dirty="0"/>
        </a:p>
      </dsp:txBody>
      <dsp:txXfrm rot="10800000">
        <a:off x="1630778" y="2988"/>
        <a:ext cx="5280268" cy="1645294"/>
      </dsp:txXfrm>
    </dsp:sp>
    <dsp:sp modelId="{9801A116-FC39-442B-BA73-322270B6287C}">
      <dsp:nvSpPr>
        <dsp:cNvPr id="0" name=""/>
        <dsp:cNvSpPr/>
      </dsp:nvSpPr>
      <dsp:spPr>
        <a:xfrm>
          <a:off x="514397" y="0"/>
          <a:ext cx="1645294" cy="1645294"/>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B9231B-C41D-4501-91D3-9055CA0862F3}">
      <dsp:nvSpPr>
        <dsp:cNvPr id="0" name=""/>
        <dsp:cNvSpPr/>
      </dsp:nvSpPr>
      <dsp:spPr>
        <a:xfrm rot="10800000">
          <a:off x="1003436" y="2139416"/>
          <a:ext cx="5979616" cy="1645294"/>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5529"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Ha concedido a los hombres el privilegio de ser participantes de la naturaleza divina y a la vez de difundir bendiciones para sus semejantes. </a:t>
          </a:r>
          <a:endParaRPr lang="es-CO" sz="2000" kern="1200" dirty="0"/>
        </a:p>
      </dsp:txBody>
      <dsp:txXfrm rot="10800000">
        <a:off x="1414759" y="2139416"/>
        <a:ext cx="5568293" cy="1645294"/>
      </dsp:txXfrm>
    </dsp:sp>
    <dsp:sp modelId="{81C6EBA5-4CAD-4D26-BB50-6E3893EC1E7E}">
      <dsp:nvSpPr>
        <dsp:cNvPr id="0" name=""/>
        <dsp:cNvSpPr/>
      </dsp:nvSpPr>
      <dsp:spPr>
        <a:xfrm>
          <a:off x="226363" y="2088231"/>
          <a:ext cx="1645294" cy="1645294"/>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31FA837-E8AE-407D-A23A-36CD641BCBC4}">
      <dsp:nvSpPr>
        <dsp:cNvPr id="0" name=""/>
        <dsp:cNvSpPr/>
      </dsp:nvSpPr>
      <dsp:spPr>
        <a:xfrm rot="10800000">
          <a:off x="895388" y="4275844"/>
          <a:ext cx="6123680" cy="1645294"/>
        </a:xfrm>
        <a:prstGeom prst="homePlat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5529"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Este es el más alto honor y el mayor gozo que dios ha conferido a los hombres. Los que así participan en trabajos de amor se acercan más a su Creador.</a:t>
          </a:r>
          <a:endParaRPr lang="es-CO" sz="2000" kern="1200" dirty="0"/>
        </a:p>
      </dsp:txBody>
      <dsp:txXfrm rot="10800000">
        <a:off x="1306711" y="4275844"/>
        <a:ext cx="5712357" cy="1645294"/>
      </dsp:txXfrm>
    </dsp:sp>
    <dsp:sp modelId="{1D95D5C8-A973-4B63-8D67-B69F97507E78}">
      <dsp:nvSpPr>
        <dsp:cNvPr id="0" name=""/>
        <dsp:cNvSpPr/>
      </dsp:nvSpPr>
      <dsp:spPr>
        <a:xfrm>
          <a:off x="10336" y="4248466"/>
          <a:ext cx="1645294" cy="1645294"/>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0BF6B4-70F3-45B7-8FD3-0980EC64A4A5}">
      <dsp:nvSpPr>
        <dsp:cNvPr id="0" name=""/>
        <dsp:cNvSpPr/>
      </dsp:nvSpPr>
      <dsp:spPr>
        <a:xfrm rot="10800000">
          <a:off x="1046002" y="18627"/>
          <a:ext cx="6225330" cy="2552700"/>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25670" tIns="87630" rIns="163576" bIns="87630" numCol="1" spcCol="1270" anchor="ctr" anchorCtr="0">
          <a:noAutofit/>
        </a:bodyPr>
        <a:lstStyle/>
        <a:p>
          <a:pPr lvl="0" algn="ctr" defTabSz="1022350" rtl="0">
            <a:lnSpc>
              <a:spcPct val="90000"/>
            </a:lnSpc>
            <a:spcBef>
              <a:spcPct val="0"/>
            </a:spcBef>
            <a:spcAft>
              <a:spcPct val="35000"/>
            </a:spcAft>
          </a:pPr>
          <a:r>
            <a:rPr lang="es-CO" sz="2300" kern="1200" dirty="0" smtClean="0"/>
            <a:t>Dios podría haber encomendado el mensaje del Evangelio y toda la obra del ministerio de amor a los ángeles del cielo. Podría haber empleado otros medios para llevar a cabo su obra. </a:t>
          </a:r>
          <a:endParaRPr lang="es-CO" sz="2300" kern="1200" dirty="0"/>
        </a:p>
      </dsp:txBody>
      <dsp:txXfrm rot="10800000">
        <a:off x="1684177" y="18627"/>
        <a:ext cx="5587155" cy="2552700"/>
      </dsp:txXfrm>
    </dsp:sp>
    <dsp:sp modelId="{F72A8607-1742-475A-BDD1-EC5C011AAC02}">
      <dsp:nvSpPr>
        <dsp:cNvPr id="0" name=""/>
        <dsp:cNvSpPr/>
      </dsp:nvSpPr>
      <dsp:spPr>
        <a:xfrm>
          <a:off x="0" y="0"/>
          <a:ext cx="2552700" cy="2552700"/>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dsp:style>
    </dsp:sp>
    <dsp:sp modelId="{E98D7EEB-812A-45E1-963C-83855C84F93E}">
      <dsp:nvSpPr>
        <dsp:cNvPr id="0" name=""/>
        <dsp:cNvSpPr/>
      </dsp:nvSpPr>
      <dsp:spPr>
        <a:xfrm rot="10800000">
          <a:off x="1046002" y="3333328"/>
          <a:ext cx="6225330" cy="2552700"/>
        </a:xfrm>
        <a:prstGeom prst="homePlat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25670" tIns="87630" rIns="163576" bIns="87630" numCol="1" spcCol="1270" anchor="ctr" anchorCtr="0">
          <a:noAutofit/>
        </a:bodyPr>
        <a:lstStyle/>
        <a:p>
          <a:pPr lvl="0" algn="ctr" defTabSz="1022350" rtl="0">
            <a:lnSpc>
              <a:spcPct val="90000"/>
            </a:lnSpc>
            <a:spcBef>
              <a:spcPct val="0"/>
            </a:spcBef>
            <a:spcAft>
              <a:spcPct val="35000"/>
            </a:spcAft>
          </a:pPr>
          <a:r>
            <a:rPr lang="es-CO" sz="2300" kern="1200" dirty="0" smtClean="0"/>
            <a:t>Pero en su infinito amor nos hizo colaboradores con él, con Cristo y sus ángeles para que pudieran participar de la bendición, el gozo y la elevación espiritual que resultan de un ministerio de amor abnegado.</a:t>
          </a:r>
          <a:endParaRPr lang="es-CO" sz="2300" kern="1200" dirty="0"/>
        </a:p>
      </dsp:txBody>
      <dsp:txXfrm rot="10800000">
        <a:off x="1684177" y="3333328"/>
        <a:ext cx="5587155" cy="2552700"/>
      </dsp:txXfrm>
    </dsp:sp>
    <dsp:sp modelId="{772B3D15-1BF7-4C19-B4D3-3ABDA5DFC7E4}">
      <dsp:nvSpPr>
        <dsp:cNvPr id="0" name=""/>
        <dsp:cNvSpPr/>
      </dsp:nvSpPr>
      <dsp:spPr>
        <a:xfrm>
          <a:off x="0" y="3351956"/>
          <a:ext cx="2552700" cy="2552700"/>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1992D6-F04A-481B-8044-2B5F2158010B}">
      <dsp:nvSpPr>
        <dsp:cNvPr id="0" name=""/>
        <dsp:cNvSpPr/>
      </dsp:nvSpPr>
      <dsp:spPr>
        <a:xfrm>
          <a:off x="0" y="10"/>
          <a:ext cx="7620000" cy="6068123"/>
        </a:xfrm>
        <a:prstGeom prst="roundRect">
          <a:avLst/>
        </a:prstGeom>
        <a:solidFill>
          <a:schemeClr val="tx1"/>
        </a:solidFill>
        <a:ln w="25400" cap="flat" cmpd="sng" algn="ctr">
          <a:solidFill>
            <a:schemeClr val="lt1">
              <a:hueOff val="0"/>
              <a:satOff val="0"/>
              <a:lumOff val="0"/>
              <a:alphaOff val="0"/>
            </a:schemeClr>
          </a:solidFill>
          <a:prstDash val="solid"/>
        </a:ln>
        <a:effectLst/>
        <a:scene3d>
          <a:camera prst="isometricOffAxis1Righ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kern="1200" dirty="0" smtClean="0"/>
            <a:t>Podemos simpatizar con Cristo participando de sus sufrimientos. </a:t>
          </a:r>
          <a:r>
            <a:rPr lang="es-CO" sz="2000" u="sng" kern="1200" dirty="0" smtClean="0"/>
            <a:t>Cada acto de sacrificio personal en bien de otros fortalece el espíritu de benevolencia en el corazón y lo une más estrechamente al Redentor del mundo</a:t>
          </a:r>
          <a:r>
            <a:rPr lang="es-CO" sz="2000" kern="1200" dirty="0" smtClean="0"/>
            <a:t>, quien "por amor a nosotros se hizo pobre, siendo rico, para que vosotros con su pobreza fueseis enriquecidos.: </a:t>
          </a:r>
          <a:r>
            <a:rPr lang="es-CO" sz="2000" b="1" u="sng" kern="1200" dirty="0" smtClean="0"/>
            <a:t>(2 Cor. 8:9</a:t>
          </a:r>
          <a:r>
            <a:rPr lang="es-CO" sz="2000" kern="1200" dirty="0" smtClean="0"/>
            <a:t>). </a:t>
          </a:r>
          <a:r>
            <a:rPr lang="es-CO" sz="2000" u="sng" kern="1200" dirty="0" smtClean="0"/>
            <a:t>Y solamente cuando cumplimos así el propósito que Dios tenía al crearnos, puede la vida ser una bendición para nosotros</a:t>
          </a:r>
          <a:r>
            <a:rPr lang="es-CO" sz="2000" kern="1200" dirty="0" smtClean="0"/>
            <a:t>. </a:t>
          </a:r>
        </a:p>
        <a:p>
          <a:pPr lvl="0" algn="l" defTabSz="889000" rtl="0">
            <a:lnSpc>
              <a:spcPct val="90000"/>
            </a:lnSpc>
            <a:spcBef>
              <a:spcPct val="0"/>
            </a:spcBef>
            <a:spcAft>
              <a:spcPct val="35000"/>
            </a:spcAft>
          </a:pPr>
          <a:r>
            <a:rPr lang="es-CO" sz="2000" kern="1200" dirty="0" smtClean="0"/>
            <a:t>Si trabajáis como Cristo quiere que sus discípulos trabajen y ganen almas para él, sentiréis la necesidad de una experiencia más profunda y ;un conocimiento mayor de las cosas divinas y tendréis hambre y sed de justicia</a:t>
          </a:r>
          <a:r>
            <a:rPr lang="es-CO" sz="2000" u="sng" kern="1200" dirty="0" smtClean="0"/>
            <a:t>. Imploraréis a Dios y vuestra fe se fortalecerá, y vuestra alma beberá corrientes más profundas de la fuente de salvación</a:t>
          </a:r>
          <a:r>
            <a:rPr lang="es-CO" sz="2000" kern="1200" dirty="0" smtClean="0"/>
            <a:t>. </a:t>
          </a:r>
          <a:r>
            <a:rPr lang="es-CO" sz="2000" b="1" kern="1200" dirty="0" smtClean="0"/>
            <a:t>El encontrar sufrimientos y oposición os llevará a la Biblia y a la oración</a:t>
          </a:r>
          <a:r>
            <a:rPr lang="es-CO" sz="2000" kern="1200" dirty="0" smtClean="0"/>
            <a:t>. </a:t>
          </a:r>
          <a:r>
            <a:rPr lang="es-CO" sz="2000" b="1" kern="1200" dirty="0" smtClean="0"/>
            <a:t>Creceréis en la gracia y el conocimiento de Cristo y desarrollaréis una rica experiencia cristiana</a:t>
          </a:r>
          <a:r>
            <a:rPr lang="es-CO" sz="2000" kern="1200" dirty="0" smtClean="0"/>
            <a:t>.</a:t>
          </a:r>
          <a:endParaRPr lang="es-CO" sz="2000" kern="1200" dirty="0"/>
        </a:p>
      </dsp:txBody>
      <dsp:txXfrm>
        <a:off x="296221" y="296231"/>
        <a:ext cx="7027558" cy="547568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F8EB96-D133-4FAC-A1B3-0A5600779005}">
      <dsp:nvSpPr>
        <dsp:cNvPr id="0" name=""/>
        <dsp:cNvSpPr/>
      </dsp:nvSpPr>
      <dsp:spPr>
        <a:xfrm>
          <a:off x="0" y="457159"/>
          <a:ext cx="4846320" cy="484632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FF689D-0CB2-4363-849E-719641ED456A}">
      <dsp:nvSpPr>
        <dsp:cNvPr id="0" name=""/>
        <dsp:cNvSpPr/>
      </dsp:nvSpPr>
      <dsp:spPr>
        <a:xfrm>
          <a:off x="2423160" y="457160"/>
          <a:ext cx="5654040" cy="484632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b="1" kern="1200" dirty="0" smtClean="0">
              <a:solidFill>
                <a:srgbClr val="FF0000"/>
              </a:solidFill>
            </a:rPr>
            <a:t>El trabajo desinteresado en favor de otros da al carácter profundidad, firmeza y amabilidad como la de Cristo, da paz y felicidad. Eleva las aspiraciones y no hay lugar para la pereza o el egoísmo. Los que de esta manera practiquen las virtudes cristianas se desarrollarán y llegarán a ser fuertes para la obra de Dios. </a:t>
          </a:r>
        </a:p>
        <a:p>
          <a:pPr lvl="0" algn="ctr" defTabSz="933450" rtl="0">
            <a:lnSpc>
              <a:spcPct val="90000"/>
            </a:lnSpc>
            <a:spcBef>
              <a:spcPct val="0"/>
            </a:spcBef>
            <a:spcAft>
              <a:spcPct val="35000"/>
            </a:spcAft>
          </a:pPr>
          <a:r>
            <a:rPr lang="es-CO" sz="2100" kern="1200" dirty="0" smtClean="0"/>
            <a:t>Poseerán claras percepciones espirituales, una firme y prevaleciente fe y un creciente poder en la oración. El Espíritu de Dios que conmueve su espíritu pone en juego las armonías del alma en respuesta al toque divino. </a:t>
          </a:r>
          <a:r>
            <a:rPr lang="es-CO" sz="2100" b="1" kern="1200" dirty="0" smtClean="0">
              <a:solidFill>
                <a:srgbClr val="FF0000"/>
              </a:solidFill>
            </a:rPr>
            <a:t>Los que así dedican su vida a realizar un esfuerzo desinteresado por el bien de otros, están obrando su propia salvación.</a:t>
          </a:r>
          <a:endParaRPr lang="es-CO" sz="2100" b="1" kern="1200" dirty="0">
            <a:solidFill>
              <a:srgbClr val="FF0000"/>
            </a:solidFill>
          </a:endParaRPr>
        </a:p>
      </dsp:txBody>
      <dsp:txXfrm>
        <a:off x="2423160" y="457160"/>
        <a:ext cx="5654040" cy="484632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098D88-C6AE-4610-8E31-7F16814DE2D3}">
      <dsp:nvSpPr>
        <dsp:cNvPr id="0" name=""/>
        <dsp:cNvSpPr/>
      </dsp:nvSpPr>
      <dsp:spPr>
        <a:xfrm>
          <a:off x="0" y="310686"/>
          <a:ext cx="4911432" cy="5518779"/>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294BE5-EDB7-45CE-9B43-407287F31037}">
      <dsp:nvSpPr>
        <dsp:cNvPr id="0" name=""/>
        <dsp:cNvSpPr/>
      </dsp:nvSpPr>
      <dsp:spPr>
        <a:xfrm>
          <a:off x="2455716" y="257102"/>
          <a:ext cx="5730004" cy="562594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s-CO" sz="1400" kern="1200" dirty="0" smtClean="0"/>
            <a:t>La única forma de crecer en la gracia es realizar desinteresadamente el trabajo que Cristo nos ha asignado, según nuestra capacidad, ayudando y beneficiando a los que necesitan de nuestra ayuda. La fuerza se desarrolla con el ejercicio, la actividad es la ley de la vida. </a:t>
          </a:r>
        </a:p>
        <a:p>
          <a:pPr lvl="0" algn="ctr" defTabSz="622300" rtl="0">
            <a:lnSpc>
              <a:spcPct val="90000"/>
            </a:lnSpc>
            <a:spcBef>
              <a:spcPct val="0"/>
            </a:spcBef>
            <a:spcAft>
              <a:spcPct val="35000"/>
            </a:spcAft>
          </a:pPr>
          <a:r>
            <a:rPr lang="es-CO" sz="1400" b="1" kern="1200" dirty="0" smtClean="0">
              <a:solidFill>
                <a:srgbClr val="FF0000"/>
              </a:solidFill>
            </a:rPr>
            <a:t>Los que procuran mantener la vida cristiana aceptando pasivamente las bendiciones que fluyen por la gracia sin hacer nada por Cristo tratan de vivir comiendo sin trabajar. Y en el mundo espiritual y material esto resulta en degeneración y decadencia. </a:t>
          </a:r>
        </a:p>
        <a:p>
          <a:pPr lvl="0" algn="ctr" defTabSz="622300" rtl="0">
            <a:lnSpc>
              <a:spcPct val="90000"/>
            </a:lnSpc>
            <a:spcBef>
              <a:spcPct val="0"/>
            </a:spcBef>
            <a:spcAft>
              <a:spcPct val="35000"/>
            </a:spcAft>
          </a:pPr>
          <a:r>
            <a:rPr lang="es-CO" sz="1400" kern="1200" dirty="0" smtClean="0"/>
            <a:t>El hombre que rehúsa usar sus miembros pronto pierde todo dominio sobre ellos; así el cristiano que no ejercita los dones que Dios le ha dado, no sólo dejará de crecer en Cristo sino que también perderá la fuerza que tenía.</a:t>
          </a:r>
          <a:endParaRPr lang="es-CO" sz="1400" kern="1200" dirty="0"/>
        </a:p>
      </dsp:txBody>
      <dsp:txXfrm>
        <a:off x="2455716" y="257102"/>
        <a:ext cx="2865002" cy="5625947"/>
      </dsp:txXfrm>
    </dsp:sp>
    <dsp:sp modelId="{A9B2F6D3-BE66-496E-AAFC-5F405C914616}">
      <dsp:nvSpPr>
        <dsp:cNvPr id="0" name=""/>
        <dsp:cNvSpPr/>
      </dsp:nvSpPr>
      <dsp:spPr>
        <a:xfrm>
          <a:off x="5320718" y="614359"/>
          <a:ext cx="2865002" cy="4911432"/>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228600" lvl="1" indent="-228600" algn="l" defTabSz="1155700" rtl="0">
            <a:lnSpc>
              <a:spcPct val="90000"/>
            </a:lnSpc>
            <a:spcBef>
              <a:spcPct val="0"/>
            </a:spcBef>
            <a:spcAft>
              <a:spcPct val="15000"/>
            </a:spcAft>
            <a:buChar char="••"/>
          </a:pPr>
          <a:r>
            <a:rPr lang="es-CO" sz="2600" kern="1200" dirty="0" smtClean="0"/>
            <a:t>La iglesia de Cristo es el agente designado por Dios para la salvación del hombre. Su misión es llevar al Evangelio a todo el mundo. Y la obligación de propagarlo recae sobre </a:t>
          </a:r>
          <a:endParaRPr lang="es-CO" sz="2600" kern="1200" dirty="0"/>
        </a:p>
      </dsp:txBody>
      <dsp:txXfrm>
        <a:off x="5320718" y="614359"/>
        <a:ext cx="2865002" cy="491143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7F37C6-B1BC-42B3-9ABD-B3C16EF249EB}">
      <dsp:nvSpPr>
        <dsp:cNvPr id="0" name=""/>
        <dsp:cNvSpPr/>
      </dsp:nvSpPr>
      <dsp:spPr>
        <a:xfrm>
          <a:off x="0" y="378295"/>
          <a:ext cx="4572000" cy="457200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67FA2C-B74A-40A4-90E5-4F140946D64F}">
      <dsp:nvSpPr>
        <dsp:cNvPr id="0" name=""/>
        <dsp:cNvSpPr/>
      </dsp:nvSpPr>
      <dsp:spPr>
        <a:xfrm>
          <a:off x="2286000" y="378295"/>
          <a:ext cx="5334000" cy="4572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Todos los cristianos. Cada cual, hasta donde lo permitan sus talentos y oportunidades, debe cumplir la comisión del Salvador. </a:t>
          </a:r>
          <a:r>
            <a:rPr lang="es-CO" sz="2000" b="1" kern="1200" dirty="0" smtClean="0">
              <a:solidFill>
                <a:srgbClr val="FF0000"/>
              </a:solidFill>
            </a:rPr>
            <a:t>El amor de Cristo, revelado a nosotros, nos hace deudores a todos los que no le conocen</a:t>
          </a:r>
          <a:r>
            <a:rPr lang="es-CO" sz="2000" kern="1200" dirty="0" smtClean="0"/>
            <a:t>. Dios nos ha dado luz, no sólo para nosotros sino para que la derramemos sobre ellos.</a:t>
          </a:r>
          <a:endParaRPr lang="es-CO" sz="2000" kern="1200" dirty="0"/>
        </a:p>
      </dsp:txBody>
      <dsp:txXfrm>
        <a:off x="2286000" y="378295"/>
        <a:ext cx="5334000" cy="2171700"/>
      </dsp:txXfrm>
    </dsp:sp>
    <dsp:sp modelId="{B973D148-80AB-4B4D-B50F-4A521076E27F}">
      <dsp:nvSpPr>
        <dsp:cNvPr id="0" name=""/>
        <dsp:cNvSpPr/>
      </dsp:nvSpPr>
      <dsp:spPr>
        <a:xfrm>
          <a:off x="2242587" y="2549996"/>
          <a:ext cx="86824" cy="2171700"/>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63BCFD-41B2-4565-A882-9B76DCDB6EF1}">
      <dsp:nvSpPr>
        <dsp:cNvPr id="0" name=""/>
        <dsp:cNvSpPr/>
      </dsp:nvSpPr>
      <dsp:spPr>
        <a:xfrm>
          <a:off x="2286000" y="2549996"/>
          <a:ext cx="5334000" cy="21717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rgbClr val="FF0000"/>
              </a:solidFill>
            </a:rPr>
            <a:t>Si los discípulos de Cristo comprendiesen su deber, habría miles proclamando el Evangelio en tierras pagana donde ahora hay sólo uno</a:t>
          </a:r>
          <a:r>
            <a:rPr lang="es-CO" sz="2000" kern="1200" dirty="0" smtClean="0"/>
            <a:t>. Y los que personalmente no participarían en la obra, la sostendrían con sus recursos, simpatías y oraciones. Y habría más ardiente trabajo por las almas en los países cristianos. </a:t>
          </a:r>
          <a:endParaRPr lang="es-CO" sz="2000" kern="1200" dirty="0"/>
        </a:p>
      </dsp:txBody>
      <dsp:txXfrm>
        <a:off x="2286000" y="2549996"/>
        <a:ext cx="5334000" cy="217170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BF0617-44E3-4020-BEFB-ED83C9516525}">
      <dsp:nvSpPr>
        <dsp:cNvPr id="0" name=""/>
        <dsp:cNvSpPr/>
      </dsp:nvSpPr>
      <dsp:spPr>
        <a:xfrm>
          <a:off x="0" y="738335"/>
          <a:ext cx="4572000" cy="457200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734A86-EB11-4134-8BFF-E4C89C4B2BC5}">
      <dsp:nvSpPr>
        <dsp:cNvPr id="0" name=""/>
        <dsp:cNvSpPr/>
      </dsp:nvSpPr>
      <dsp:spPr>
        <a:xfrm>
          <a:off x="2286000" y="738335"/>
          <a:ext cx="5334000" cy="4572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kern="1200" dirty="0" smtClean="0"/>
            <a:t>No necesitamos ir a tierras de paganos, ni aun dejar el pequeño círculo familiar si es allí donde está nuestro deber para trabajar por Cristo. </a:t>
          </a:r>
        </a:p>
        <a:p>
          <a:pPr lvl="0" algn="ctr" defTabSz="933450" rtl="0">
            <a:lnSpc>
              <a:spcPct val="90000"/>
            </a:lnSpc>
            <a:spcBef>
              <a:spcPct val="0"/>
            </a:spcBef>
            <a:spcAft>
              <a:spcPct val="35000"/>
            </a:spcAft>
          </a:pPr>
          <a:endParaRPr lang="es-CO" sz="2100" kern="1200" dirty="0" smtClean="0"/>
        </a:p>
        <a:p>
          <a:pPr lvl="0" algn="ctr" defTabSz="933450" rtl="0">
            <a:lnSpc>
              <a:spcPct val="90000"/>
            </a:lnSpc>
            <a:spcBef>
              <a:spcPct val="0"/>
            </a:spcBef>
            <a:spcAft>
              <a:spcPct val="35000"/>
            </a:spcAft>
          </a:pPr>
          <a:r>
            <a:rPr lang="es-CO" sz="2100" b="1" kern="1200" dirty="0" smtClean="0">
              <a:solidFill>
                <a:srgbClr val="FF0000"/>
              </a:solidFill>
            </a:rPr>
            <a:t>Podemos hacerlo en el hogar, en la iglesia, con nuestros amigos y con quienes nos relacionemos en nuestros negocios.</a:t>
          </a:r>
          <a:endParaRPr lang="es-CO" sz="2100" b="1" kern="1200" dirty="0">
            <a:solidFill>
              <a:srgbClr val="FF0000"/>
            </a:solidFill>
          </a:endParaRPr>
        </a:p>
      </dsp:txBody>
      <dsp:txXfrm>
        <a:off x="2286000" y="738335"/>
        <a:ext cx="2667000" cy="4572000"/>
      </dsp:txXfrm>
    </dsp:sp>
    <dsp:sp modelId="{8C568CEE-8AEE-467D-8588-CBCAD41569E9}">
      <dsp:nvSpPr>
        <dsp:cNvPr id="0" name=""/>
        <dsp:cNvSpPr/>
      </dsp:nvSpPr>
      <dsp:spPr>
        <a:xfrm>
          <a:off x="4953000" y="738335"/>
          <a:ext cx="2667000" cy="457200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l" defTabSz="622300" rtl="0">
            <a:lnSpc>
              <a:spcPct val="90000"/>
            </a:lnSpc>
            <a:spcBef>
              <a:spcPct val="0"/>
            </a:spcBef>
            <a:spcAft>
              <a:spcPct val="15000"/>
            </a:spcAft>
            <a:buChar char="••"/>
          </a:pPr>
          <a:r>
            <a:rPr lang="es-CO" sz="1400" b="1" kern="1200" dirty="0" smtClean="0">
              <a:solidFill>
                <a:srgbClr val="FF0000"/>
              </a:solidFill>
            </a:rPr>
            <a:t>Nuestro Salvador pasó la mayor parte de su vida terrenal trabajando pacientemente en la carpintería de Nazaret. Los ángeles ministradores servían al Señor de la vida mientras caminaba con campesinos y trabajadores, desconocido y despreciado. </a:t>
          </a:r>
          <a:endParaRPr lang="es-CO" sz="1400" b="1" kern="1200" dirty="0">
            <a:solidFill>
              <a:srgbClr val="FF0000"/>
            </a:solidFill>
          </a:endParaRPr>
        </a:p>
        <a:p>
          <a:pPr marL="114300" lvl="1" indent="-114300" algn="l" defTabSz="622300" rtl="0">
            <a:lnSpc>
              <a:spcPct val="90000"/>
            </a:lnSpc>
            <a:spcBef>
              <a:spcPct val="0"/>
            </a:spcBef>
            <a:spcAft>
              <a:spcPct val="15000"/>
            </a:spcAft>
            <a:buChar char="••"/>
          </a:pPr>
          <a:endParaRPr lang="es-CO" sz="1400" kern="1200" dirty="0"/>
        </a:p>
        <a:p>
          <a:pPr marL="114300" lvl="1" indent="-114300" algn="l" defTabSz="622300" rtl="0">
            <a:lnSpc>
              <a:spcPct val="90000"/>
            </a:lnSpc>
            <a:spcBef>
              <a:spcPct val="0"/>
            </a:spcBef>
            <a:spcAft>
              <a:spcPct val="15000"/>
            </a:spcAft>
            <a:buChar char="••"/>
          </a:pPr>
          <a:r>
            <a:rPr lang="es-CO" sz="1400" kern="1200" dirty="0" smtClean="0"/>
            <a:t>El estaba cumpliendo su misión tan fielmente mientras trabajaba en su humilde oficio, como cuando sanaba a los enfermos o caminaba sobre las encrespadas olas del mar de Galilea. Así en los deberes más humildes y en las posiciones más bajas de la vida, podemos andar y trabajar con Jesús.</a:t>
          </a:r>
          <a:endParaRPr lang="es-CO" sz="1400" kern="1200" dirty="0"/>
        </a:p>
      </dsp:txBody>
      <dsp:txXfrm>
        <a:off x="4953000" y="738335"/>
        <a:ext cx="2667000" cy="45720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DC844D-6957-4C98-B427-856386DA9E4A}">
      <dsp:nvSpPr>
        <dsp:cNvPr id="0" name=""/>
        <dsp:cNvSpPr/>
      </dsp:nvSpPr>
      <dsp:spPr>
        <a:xfrm>
          <a:off x="0" y="216026"/>
          <a:ext cx="7620000" cy="5400594"/>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kern="1200" dirty="0" smtClean="0"/>
            <a:t>El apóstol dice. "Cada uno, hermanos, en el estado en que fue llamado así permanezca para con Dios." (</a:t>
          </a:r>
          <a:r>
            <a:rPr lang="es-CO" sz="2300" b="1" u="sng" kern="1200" dirty="0" smtClean="0"/>
            <a:t>1 Corintios 7:24</a:t>
          </a:r>
          <a:r>
            <a:rPr lang="es-CO" sz="2300" kern="1200" dirty="0" smtClean="0"/>
            <a:t>). El hombre de negocios puede dirigir sus negocios de modo que glorifique a su Maestro por su </a:t>
          </a:r>
          <a:r>
            <a:rPr lang="es-CO" sz="2300" b="1" kern="1200" dirty="0" smtClean="0"/>
            <a:t>fidelidad</a:t>
          </a:r>
          <a:r>
            <a:rPr lang="es-CO" sz="2300" kern="1200" dirty="0" smtClean="0"/>
            <a:t>. </a:t>
          </a:r>
        </a:p>
        <a:p>
          <a:pPr lvl="0" algn="l" defTabSz="1022350" rtl="0">
            <a:lnSpc>
              <a:spcPct val="90000"/>
            </a:lnSpc>
            <a:spcBef>
              <a:spcPct val="0"/>
            </a:spcBef>
            <a:spcAft>
              <a:spcPct val="35000"/>
            </a:spcAft>
          </a:pPr>
          <a:r>
            <a:rPr lang="es-CO" sz="2300" b="1" u="sng" kern="1200" dirty="0" smtClean="0">
              <a:solidFill>
                <a:srgbClr val="FFFF00"/>
              </a:solidFill>
            </a:rPr>
            <a:t>Si es verdadero discípulo de Cristo pondrá en práctica su religión en todo lo que haga y revelará a los hombres el espíritu de Cristo. El artesano puede ser un fiel y diligente representante de Aquel que laboró en los humildes caminos de la vida en las colinas de Galilea</a:t>
          </a:r>
          <a:r>
            <a:rPr lang="es-CO" sz="2300" kern="1200" dirty="0" smtClean="0">
              <a:solidFill>
                <a:srgbClr val="FFFF00"/>
              </a:solidFill>
            </a:rPr>
            <a:t>. </a:t>
          </a:r>
        </a:p>
        <a:p>
          <a:pPr lvl="0" algn="l" defTabSz="1022350" rtl="0">
            <a:lnSpc>
              <a:spcPct val="90000"/>
            </a:lnSpc>
            <a:spcBef>
              <a:spcPct val="0"/>
            </a:spcBef>
            <a:spcAft>
              <a:spcPct val="35000"/>
            </a:spcAft>
          </a:pPr>
          <a:r>
            <a:rPr lang="es-CO" sz="2300" kern="1200" dirty="0" smtClean="0"/>
            <a:t>Todo el que lleva el nombre de Cristo debe obrar de tal manera que otros viendo sus buenas obras puedan glorificar a su Creador y Redentor.</a:t>
          </a:r>
          <a:endParaRPr lang="es-CO" sz="2300" kern="1200" dirty="0"/>
        </a:p>
      </dsp:txBody>
      <dsp:txXfrm>
        <a:off x="263635" y="479661"/>
        <a:ext cx="7092730" cy="487332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799F38-3853-4EEF-A7B6-435587C5F62C}">
      <dsp:nvSpPr>
        <dsp:cNvPr id="0" name=""/>
        <dsp:cNvSpPr/>
      </dsp:nvSpPr>
      <dsp:spPr>
        <a:xfrm>
          <a:off x="0" y="130844"/>
          <a:ext cx="7620000" cy="2800979"/>
        </a:xfrm>
        <a:prstGeom prst="roundRect">
          <a:avLst/>
        </a:prstGeom>
        <a:solidFill>
          <a:srgbClr val="002060"/>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s-CO" sz="2100" kern="1200" dirty="0" smtClean="0"/>
            <a:t>Muchos se excusan de entregar sus dones al servicio de Cristo porque otros poseen dotes superiores y mayores ventajas. Ha prevalecido la opinión que solamente los que poseen talentos especiales pueden consagrar su vida al servicio de Dios. Muchos han creído que los talentos se dan solamente a cierta clase favorecida, excluyendo a otros que no están llamados a participar en los sufrimientos ni la recompensa. No ha sido representado así en la parábola. </a:t>
          </a:r>
          <a:endParaRPr lang="es-CO" sz="2100" kern="1200" dirty="0"/>
        </a:p>
      </dsp:txBody>
      <dsp:txXfrm>
        <a:off x="136733" y="267577"/>
        <a:ext cx="7346534" cy="2527513"/>
      </dsp:txXfrm>
    </dsp:sp>
    <dsp:sp modelId="{EE6755C9-C5A5-483C-89AA-76E036275C0E}">
      <dsp:nvSpPr>
        <dsp:cNvPr id="0" name=""/>
        <dsp:cNvSpPr/>
      </dsp:nvSpPr>
      <dsp:spPr>
        <a:xfrm>
          <a:off x="0" y="2992304"/>
          <a:ext cx="7620000" cy="2800979"/>
        </a:xfrm>
        <a:prstGeom prst="roundRect">
          <a:avLst/>
        </a:prstGeom>
        <a:solidFill>
          <a:srgbClr val="00206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O" sz="3200" kern="1200" dirty="0" smtClean="0"/>
            <a:t>Cuando el Señor de la casa llamó a sus siervos, dio a </a:t>
          </a:r>
          <a:r>
            <a:rPr lang="es-CO" sz="3200" u="sng" kern="1200" dirty="0" smtClean="0"/>
            <a:t>cada uno su trabajo</a:t>
          </a:r>
          <a:r>
            <a:rPr lang="es-CO" sz="3200" kern="1200" dirty="0" smtClean="0"/>
            <a:t>.</a:t>
          </a:r>
          <a:endParaRPr lang="es-CO" sz="3200" kern="1200" dirty="0"/>
        </a:p>
      </dsp:txBody>
      <dsp:txXfrm>
        <a:off x="136733" y="3129037"/>
        <a:ext cx="7346534" cy="252751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5F52A7-A0AE-47DB-9D3F-A90967433D3D}">
      <dsp:nvSpPr>
        <dsp:cNvPr id="0" name=""/>
        <dsp:cNvSpPr/>
      </dsp:nvSpPr>
      <dsp:spPr>
        <a:xfrm>
          <a:off x="0" y="676063"/>
          <a:ext cx="4572000" cy="457200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sp>
    <dsp:sp modelId="{12FB74A5-A747-4FA7-AE6C-519432A568C2}">
      <dsp:nvSpPr>
        <dsp:cNvPr id="0" name=""/>
        <dsp:cNvSpPr/>
      </dsp:nvSpPr>
      <dsp:spPr>
        <a:xfrm>
          <a:off x="2286000" y="676063"/>
          <a:ext cx="5334000" cy="4572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Podemos realizar los deberes más humildes de la vida con un espíritu amable "como para el Señor."(</a:t>
          </a:r>
          <a:r>
            <a:rPr lang="es-CO" sz="2000" b="1" u="sng" kern="1200" dirty="0" smtClean="0"/>
            <a:t>Col. 3:23</a:t>
          </a:r>
          <a:r>
            <a:rPr lang="es-CO" sz="2000" kern="1200" dirty="0" smtClean="0"/>
            <a:t>). </a:t>
          </a:r>
          <a:r>
            <a:rPr lang="es-CO" sz="2000" b="1" kern="1200" dirty="0" smtClean="0">
              <a:solidFill>
                <a:srgbClr val="FF0000"/>
              </a:solidFill>
            </a:rPr>
            <a:t>Si tenemos el amor de Dios en nuestro corazón, se manifestará en nuestra vida. </a:t>
          </a:r>
          <a:r>
            <a:rPr lang="es-CO" sz="2000" kern="1200" dirty="0" smtClean="0"/>
            <a:t>La dulzura de Cristo nos rodeará y nuestra influencia elevará y beneficiará a otros.</a:t>
          </a:r>
          <a:endParaRPr lang="es-CO" sz="2000" kern="1200" dirty="0"/>
        </a:p>
      </dsp:txBody>
      <dsp:txXfrm>
        <a:off x="2286000" y="676063"/>
        <a:ext cx="5334000" cy="2171700"/>
      </dsp:txXfrm>
    </dsp:sp>
    <dsp:sp modelId="{1D6A42AE-B896-450D-B625-9D8BC3EB614D}">
      <dsp:nvSpPr>
        <dsp:cNvPr id="0" name=""/>
        <dsp:cNvSpPr/>
      </dsp:nvSpPr>
      <dsp:spPr>
        <a:xfrm>
          <a:off x="2242587" y="2847764"/>
          <a:ext cx="86824" cy="2171700"/>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E67E11-D493-4F4E-9A7F-7CD599AADE84}">
      <dsp:nvSpPr>
        <dsp:cNvPr id="0" name=""/>
        <dsp:cNvSpPr/>
      </dsp:nvSpPr>
      <dsp:spPr>
        <a:xfrm>
          <a:off x="2286000" y="2847764"/>
          <a:ext cx="5334000" cy="21717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No debéis esperar grandes ocasiones o poseer extraordinarios talentos para trabajar para e Señor. No debéis preocuparos de lo que el mundo dirá de vosotros. </a:t>
          </a:r>
          <a:r>
            <a:rPr lang="es-CO" sz="2000" b="1" kern="1200" dirty="0" smtClean="0">
              <a:solidFill>
                <a:srgbClr val="FF0000"/>
              </a:solidFill>
            </a:rPr>
            <a:t>Si vuestra vida diaria es un testimonio de la pureza y sinceridad de vuestra fe y los demás están convencidos que deseáis hacerles bien, vuestros esfuerzos no se perderán.</a:t>
          </a:r>
          <a:endParaRPr lang="es-CO" sz="2000" b="1" kern="1200" dirty="0">
            <a:solidFill>
              <a:srgbClr val="FF0000"/>
            </a:solidFill>
          </a:endParaRPr>
        </a:p>
      </dsp:txBody>
      <dsp:txXfrm>
        <a:off x="2286000" y="2847764"/>
        <a:ext cx="5334000" cy="217170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490A13-1518-414E-AF8F-A2BDF3205200}">
      <dsp:nvSpPr>
        <dsp:cNvPr id="0" name=""/>
        <dsp:cNvSpPr/>
      </dsp:nvSpPr>
      <dsp:spPr>
        <a:xfrm>
          <a:off x="0" y="574907"/>
          <a:ext cx="4846320" cy="484632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sp>
    <dsp:sp modelId="{894731C3-2267-400A-B2DF-BBF111E7FBD4}">
      <dsp:nvSpPr>
        <dsp:cNvPr id="0" name=""/>
        <dsp:cNvSpPr/>
      </dsp:nvSpPr>
      <dsp:spPr>
        <a:xfrm>
          <a:off x="2423160" y="574907"/>
          <a:ext cx="5654040" cy="484632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s-CO" sz="1900" kern="1200" dirty="0" smtClean="0"/>
            <a:t>Los más pobres y humildes de los discípulos de Jesús pueden ser una bendición para otros. </a:t>
          </a:r>
          <a:r>
            <a:rPr lang="es-CO" sz="1900" b="1" kern="1200" dirty="0" smtClean="0">
              <a:solidFill>
                <a:srgbClr val="FF0000"/>
              </a:solidFill>
            </a:rPr>
            <a:t>Pueden darse cuenta de que están haciendo algo especial, pero su influencia inconsciente comenzará olas de bendiciones, que se extenderán y profundizarán, cuyos resultados no se conocerán hasta el día de la recompensa final</a:t>
          </a:r>
          <a:r>
            <a:rPr lang="es-CO" sz="1900" kern="1200" dirty="0" smtClean="0"/>
            <a:t>. Ellos no sienten ni saben que están haciendo algo grande. </a:t>
          </a:r>
          <a:endParaRPr lang="es-CO" sz="1900" kern="1200" dirty="0"/>
        </a:p>
      </dsp:txBody>
      <dsp:txXfrm>
        <a:off x="2423160" y="574907"/>
        <a:ext cx="5654040" cy="2302002"/>
      </dsp:txXfrm>
    </dsp:sp>
    <dsp:sp modelId="{AE747700-074E-4D6D-A49F-208717B9496A}">
      <dsp:nvSpPr>
        <dsp:cNvPr id="0" name=""/>
        <dsp:cNvSpPr/>
      </dsp:nvSpPr>
      <dsp:spPr>
        <a:xfrm>
          <a:off x="2377142" y="2873249"/>
          <a:ext cx="164823" cy="2302002"/>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0770A4-57B9-4041-A332-CF8788072072}">
      <dsp:nvSpPr>
        <dsp:cNvPr id="0" name=""/>
        <dsp:cNvSpPr/>
      </dsp:nvSpPr>
      <dsp:spPr>
        <a:xfrm>
          <a:off x="2423160" y="2876910"/>
          <a:ext cx="5654040" cy="2302002"/>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s-CO" sz="1900" b="1" kern="1200" dirty="0" smtClean="0">
              <a:solidFill>
                <a:srgbClr val="FF0000"/>
              </a:solidFill>
            </a:rPr>
            <a:t>No necesitan cargarse de ansiedad por el éxito, solamente deben avanzar en silencio haciendo fielmente la obra que la providencia de Dios les ha asignado y su vida no será inútil</a:t>
          </a:r>
          <a:r>
            <a:rPr lang="es-CO" sz="1900" kern="1200" dirty="0" smtClean="0"/>
            <a:t>. Sus propias almas crecerán cada vez más a la semejanza de Cristo; son colaboradores de Dios en esta vida y se preparan para una obra más elevada y el gozo sin sombra, de la vida venidera.</a:t>
          </a:r>
          <a:endParaRPr lang="es-CO" sz="1900" kern="1200" dirty="0"/>
        </a:p>
      </dsp:txBody>
      <dsp:txXfrm>
        <a:off x="2423160" y="2876910"/>
        <a:ext cx="5654040" cy="2302002"/>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01/07/2016</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01/07/2016</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t>01/07/2016</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01/07/2016</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fld id="{7A847CFC-816F-41D0-AAC0-9BF4FEBC753E}" type="datetimeFigureOut">
              <a:rPr lang="es-ES" smtClean="0"/>
              <a:t>01/07/2016</a:t>
            </a:fld>
            <a:endParaRPr lang="es-ES" dirty="0"/>
          </a:p>
        </p:txBody>
      </p:sp>
      <p:sp>
        <p:nvSpPr>
          <p:cNvPr id="8" name="Footer Placeholder 7"/>
          <p:cNvSpPr>
            <a:spLocks noGrp="1"/>
          </p:cNvSpPr>
          <p:nvPr>
            <p:ph type="ftr" sz="quarter" idx="11"/>
          </p:nvPr>
        </p:nvSpPr>
        <p:spPr/>
        <p:txBody>
          <a:bodyPr/>
          <a:lstStyle/>
          <a:p>
            <a:endParaRPr lang="es-ES" dirty="0"/>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01/07/2016</a:t>
            </a:fld>
            <a:endParaRPr lang="es-ES" dirty="0"/>
          </a:p>
        </p:txBody>
      </p:sp>
      <p:sp>
        <p:nvSpPr>
          <p:cNvPr id="4" name="Footer Placeholder 3"/>
          <p:cNvSpPr>
            <a:spLocks noGrp="1"/>
          </p:cNvSpPr>
          <p:nvPr>
            <p:ph type="ftr" sz="quarter" idx="11"/>
          </p:nvPr>
        </p:nvSpPr>
        <p:spPr/>
        <p:txBody>
          <a:bodyPr/>
          <a:lstStyle/>
          <a:p>
            <a:endParaRPr lang="es-ES" dirty="0"/>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01/07/2016</a:t>
            </a:fld>
            <a:endParaRPr lang="es-ES" dirty="0"/>
          </a:p>
        </p:txBody>
      </p:sp>
      <p:sp>
        <p:nvSpPr>
          <p:cNvPr id="3" name="Footer Placeholder 2"/>
          <p:cNvSpPr>
            <a:spLocks noGrp="1"/>
          </p:cNvSpPr>
          <p:nvPr>
            <p:ph type="ftr" sz="quarter" idx="11"/>
          </p:nvPr>
        </p:nvSpPr>
        <p:spPr/>
        <p:txBody>
          <a:bodyPr/>
          <a:lstStyle/>
          <a:p>
            <a:endParaRPr lang="es-ES" dirty="0"/>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01/07/2016</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9" name="Content Placeholder 8"/>
          <p:cNvSpPr>
            <a:spLocks noGrp="1"/>
          </p:cNvSpPr>
          <p:nvPr>
            <p:ph sz="quarter" idx="13"/>
          </p:nvPr>
        </p:nvSpPr>
        <p:spPr>
          <a:xfrm>
            <a:off x="304800" y="381000"/>
            <a:ext cx="7772400" cy="494284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7A847CFC-816F-41D0-AAC0-9BF4FEBC753E}" type="datetimeFigureOut">
              <a:rPr lang="es-ES" smtClean="0"/>
              <a:t>01/07/2016</a:t>
            </a:fld>
            <a:endParaRPr lang="es-ES" dirty="0"/>
          </a:p>
        </p:txBody>
      </p:sp>
      <p:sp>
        <p:nvSpPr>
          <p:cNvPr id="9" name="Slide Number Placeholder 8"/>
          <p:cNvSpPr>
            <a:spLocks noGrp="1"/>
          </p:cNvSpPr>
          <p:nvPr>
            <p:ph type="sldNum" sz="quarter" idx="11"/>
          </p:nvPr>
        </p:nvSpPr>
        <p:spPr/>
        <p:txBody>
          <a:bodyPr/>
          <a:lstStyle/>
          <a:p>
            <a:fld id="{132FADFE-3B8F-471C-ABF0-DBC7717ECBBC}" type="slidenum">
              <a:rPr lang="es-ES" smtClean="0"/>
              <a:t>‹Nº›</a:t>
            </a:fld>
            <a:endParaRPr lang="es-ES" dirty="0"/>
          </a:p>
        </p:txBody>
      </p:sp>
      <p:sp>
        <p:nvSpPr>
          <p:cNvPr id="10" name="Footer Placeholder 9"/>
          <p:cNvSpPr>
            <a:spLocks noGrp="1"/>
          </p:cNvSpPr>
          <p:nvPr>
            <p:ph type="ftr" sz="quarter" idx="12"/>
          </p:nvPr>
        </p:nvSpPr>
        <p:spPr/>
        <p:txBody>
          <a:bodyPr/>
          <a:lstStyle/>
          <a:p>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01/07/2016</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01/07/2016</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132FADFE-3B8F-471C-ABF0-DBC7717ECBBC}" type="slidenum">
              <a:rPr lang="es-ES" smtClean="0"/>
              <a:t>‹Nº›</a:t>
            </a:fld>
            <a:endParaRPr lang="es-ES" dirty="0"/>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s-ES" dirty="0"/>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7A847CFC-816F-41D0-AAC0-9BF4FEBC753E}" type="datetimeFigureOut">
              <a:rPr lang="es-ES" smtClean="0"/>
              <a:t>01/07/2016</a:t>
            </a:fld>
            <a:endParaRPr lang="es-E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2000"/>
    </mc:Choice>
    <mc:Fallback>
      <p:transition spd="slow"/>
    </mc:Fallback>
  </mc:AlternateConten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36.jpe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1124744"/>
            <a:ext cx="7772400" cy="1470025"/>
          </a:xfrm>
          <a:solidFill>
            <a:schemeClr val="accent4">
              <a:lumMod val="40000"/>
              <a:lumOff val="60000"/>
            </a:schemeClr>
          </a:solidFill>
          <a:effectLst>
            <a:glow rad="101600">
              <a:schemeClr val="accent1">
                <a:satMod val="175000"/>
                <a:alpha val="40000"/>
              </a:schemeClr>
            </a:glow>
          </a:effectLst>
          <a:scene3d>
            <a:camera prst="isometricOffAxis1Right"/>
            <a:lightRig rig="threePt" dir="t"/>
          </a:scene3d>
          <a:sp3d>
            <a:bevelT w="165100" prst="coolSlant"/>
          </a:sp3d>
        </p:spPr>
        <p:txBody>
          <a:bodyPr>
            <a:normAutofit/>
          </a:bodyPr>
          <a:lstStyle/>
          <a:p>
            <a:r>
              <a:rPr lang="es-CO" sz="4000" b="1" dirty="0" smtClean="0">
                <a:latin typeface="Algerian" pitchFamily="82" charset="0"/>
              </a:rPr>
              <a:t>EL GOZO DE LA COLABORACIÓN</a:t>
            </a:r>
            <a:endParaRPr lang="es-CO" sz="4000" b="1" dirty="0">
              <a:latin typeface="Algerian" pitchFamily="82"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2996952"/>
            <a:ext cx="3816424" cy="2808312"/>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Medio marco"/>
          <p:cNvSpPr/>
          <p:nvPr/>
        </p:nvSpPr>
        <p:spPr>
          <a:xfrm rot="15741526">
            <a:off x="4540085" y="2725003"/>
            <a:ext cx="914400" cy="5821235"/>
          </a:xfrm>
          <a:prstGeom prst="halfFrame">
            <a:avLst/>
          </a:prstGeom>
          <a:solidFill>
            <a:schemeClr val="accent4">
              <a:lumMod val="40000"/>
              <a:lumOff val="6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21501334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a:t>EL GOZO DE LA COLABORACIÓN</a:t>
            </a:r>
          </a:p>
        </p:txBody>
      </p:sp>
      <p:sp>
        <p:nvSpPr>
          <p:cNvPr id="3" name="2 Marcador de contenido"/>
          <p:cNvSpPr>
            <a:spLocks noGrp="1"/>
          </p:cNvSpPr>
          <p:nvPr>
            <p:ph idx="1"/>
          </p:nvPr>
        </p:nvSpPr>
        <p:spPr/>
        <p:txBody>
          <a:bodyPr/>
          <a:lstStyle/>
          <a:p>
            <a:endParaRPr lang="es-CO"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556792"/>
            <a:ext cx="7632848"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150471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834880" cy="2304256"/>
          </a:xfrm>
          <a:scene3d>
            <a:camera prst="isometricOffAxis1Right"/>
            <a:lightRig rig="threePt" dir="t"/>
          </a:scene3d>
        </p:spPr>
        <p:txBody>
          <a:bodyPr>
            <a:normAutofit/>
          </a:bodyPr>
          <a:lstStyle/>
          <a:p>
            <a:pPr marL="114300" indent="0" algn="ctr">
              <a:buNone/>
            </a:pPr>
            <a:r>
              <a:rPr lang="es-CO" sz="4000" b="1" i="1" dirty="0" smtClean="0">
                <a:solidFill>
                  <a:srgbClr val="002060"/>
                </a:solidFill>
                <a:effectLst>
                  <a:outerShdw blurRad="38100" dist="38100" dir="2700000" algn="tl">
                    <a:srgbClr val="000000">
                      <a:alpha val="43137"/>
                    </a:srgbClr>
                  </a:outerShdw>
                </a:effectLst>
              </a:rPr>
              <a:t>Dios es la fuente de vida, luz y gozo para el universo. </a:t>
            </a:r>
            <a:endParaRPr lang="es-CO" sz="4000" b="1" i="1" dirty="0">
              <a:solidFill>
                <a:srgbClr val="002060"/>
              </a:solidFill>
              <a:effectLst>
                <a:outerShdw blurRad="38100" dist="38100" dir="2700000" algn="tl">
                  <a:srgbClr val="000000">
                    <a:alpha val="43137"/>
                  </a:srgbClr>
                </a:outerShdw>
              </a:effectLst>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188640"/>
            <a:ext cx="2766814"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699792" y="2930098"/>
            <a:ext cx="5503118" cy="3539430"/>
          </a:xfrm>
          <a:prstGeom prst="rect">
            <a:avLst/>
          </a:prstGeom>
          <a:solidFill>
            <a:schemeClr val="accent4">
              <a:lumMod val="40000"/>
              <a:lumOff val="60000"/>
            </a:schemeClr>
          </a:solidFill>
          <a:scene3d>
            <a:camera prst="orthographicFront"/>
            <a:lightRig rig="threePt" dir="t"/>
          </a:scene3d>
          <a:sp3d>
            <a:bevelT w="152400" h="50800" prst="softRound"/>
          </a:sp3d>
        </p:spPr>
        <p:txBody>
          <a:bodyPr wrap="square">
            <a:spAutoFit/>
          </a:bodyPr>
          <a:lstStyle/>
          <a:p>
            <a:pPr algn="ctr"/>
            <a:r>
              <a:rPr lang="es-CO" sz="2800" dirty="0"/>
              <a:t>Como los rayos del sol, como las corrientes de agua cristalina que nacen de un </a:t>
            </a:r>
            <a:r>
              <a:rPr lang="es-CO" sz="2800" dirty="0" smtClean="0"/>
              <a:t>manantial </a:t>
            </a:r>
            <a:r>
              <a:rPr lang="es-CO" sz="2800" dirty="0"/>
              <a:t>vivo, fluyen sus bendiciones para todas sus criaturas; y dondequiera que la vida de Dios </a:t>
            </a:r>
            <a:r>
              <a:rPr lang="es-CO" sz="2800" dirty="0" smtClean="0"/>
              <a:t>esté </a:t>
            </a:r>
            <a:r>
              <a:rPr lang="es-CO" sz="2800" dirty="0"/>
              <a:t>en el </a:t>
            </a:r>
            <a:r>
              <a:rPr lang="es-CO" sz="2800" dirty="0" smtClean="0"/>
              <a:t>corazón </a:t>
            </a:r>
            <a:r>
              <a:rPr lang="es-CO" sz="2800" dirty="0"/>
              <a:t>de los hombres </a:t>
            </a:r>
            <a:r>
              <a:rPr lang="es-CO" sz="2800" dirty="0" smtClean="0"/>
              <a:t>inundará </a:t>
            </a:r>
            <a:r>
              <a:rPr lang="es-CO" sz="2800" dirty="0"/>
              <a:t>a otros de amor y </a:t>
            </a:r>
            <a:r>
              <a:rPr lang="es-CO" sz="2800" dirty="0" smtClean="0"/>
              <a:t>bendición.</a:t>
            </a:r>
            <a:endParaRPr lang="es-CO" sz="2800" dirty="0"/>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4880242"/>
            <a:ext cx="2190750"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528" y="2930098"/>
            <a:ext cx="2190750" cy="1920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436999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7620000" cy="1728192"/>
          </a:xfrm>
          <a:solidFill>
            <a:schemeClr val="accent4">
              <a:lumMod val="40000"/>
              <a:lumOff val="60000"/>
            </a:schemeClr>
          </a:solidFill>
          <a:scene3d>
            <a:camera prst="orthographicFront"/>
            <a:lightRig rig="threePt" dir="t"/>
          </a:scene3d>
          <a:sp3d>
            <a:bevelT w="165100" prst="coolSlant"/>
          </a:sp3d>
        </p:spPr>
        <p:txBody>
          <a:bodyPr>
            <a:normAutofit fontScale="92500" lnSpcReduction="20000"/>
          </a:bodyPr>
          <a:lstStyle/>
          <a:p>
            <a:pPr marL="114300" indent="0">
              <a:buNone/>
            </a:pPr>
            <a:r>
              <a:rPr lang="es-CO" sz="3200" dirty="0"/>
              <a:t>Levantar y redimir a los hombres </a:t>
            </a:r>
            <a:r>
              <a:rPr lang="es-CO" sz="3200" dirty="0" smtClean="0"/>
              <a:t>caídos </a:t>
            </a:r>
            <a:r>
              <a:rPr lang="es-CO" sz="3200" dirty="0"/>
              <a:t>era el gozo de nuestro Salvador. Por esto no </a:t>
            </a:r>
            <a:r>
              <a:rPr lang="es-CO" sz="3200" dirty="0" smtClean="0"/>
              <a:t>consideró </a:t>
            </a:r>
            <a:r>
              <a:rPr lang="es-CO" sz="3200" dirty="0"/>
              <a:t>su vida preciosa sino </a:t>
            </a:r>
            <a:r>
              <a:rPr lang="es-CO" sz="3200" dirty="0" smtClean="0"/>
              <a:t>sufrió </a:t>
            </a:r>
            <a:r>
              <a:rPr lang="es-CO" sz="3200" dirty="0"/>
              <a:t>la cruz menospreciando la ignominia. </a:t>
            </a:r>
            <a:endParaRPr lang="es-CO" dirty="0"/>
          </a:p>
          <a:p>
            <a:endParaRPr lang="es-CO" dirty="0"/>
          </a:p>
        </p:txBody>
      </p:sp>
      <p:sp>
        <p:nvSpPr>
          <p:cNvPr id="4" name="3 Rectángulo"/>
          <p:cNvSpPr/>
          <p:nvPr/>
        </p:nvSpPr>
        <p:spPr>
          <a:xfrm>
            <a:off x="539552" y="2420888"/>
            <a:ext cx="4572000" cy="1815882"/>
          </a:xfrm>
          <a:prstGeom prst="rect">
            <a:avLst/>
          </a:prstGeom>
        </p:spPr>
        <p:txBody>
          <a:bodyPr>
            <a:spAutoFit/>
          </a:bodyPr>
          <a:lstStyle/>
          <a:p>
            <a:r>
              <a:rPr lang="es-CO" sz="2800" dirty="0" smtClean="0"/>
              <a:t>Así </a:t>
            </a:r>
            <a:r>
              <a:rPr lang="es-CO" sz="2800" dirty="0"/>
              <a:t>los </a:t>
            </a:r>
            <a:r>
              <a:rPr lang="es-CO" sz="2800" dirty="0" smtClean="0"/>
              <a:t>ángeles están </a:t>
            </a:r>
            <a:r>
              <a:rPr lang="es-CO" sz="2800" dirty="0"/>
              <a:t>siempre empeñados en trabajar por la felicidad de otros; esto es su gozo.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420888"/>
            <a:ext cx="2910830"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39552" y="4509120"/>
            <a:ext cx="7591350" cy="1938992"/>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Lo que los corazones </a:t>
            </a:r>
            <a:r>
              <a:rPr lang="es-CO" sz="2400" dirty="0" smtClean="0"/>
              <a:t>egoístas considerarían </a:t>
            </a:r>
            <a:r>
              <a:rPr lang="es-CO" sz="2400" dirty="0"/>
              <a:t>servicio humillante, ayudar a los perdidos, en todo sentido inferiores a ellos en </a:t>
            </a:r>
            <a:r>
              <a:rPr lang="es-CO" sz="2400" dirty="0" smtClean="0"/>
              <a:t>carácter </a:t>
            </a:r>
            <a:r>
              <a:rPr lang="es-CO" sz="2400" dirty="0"/>
              <a:t>y </a:t>
            </a:r>
            <a:r>
              <a:rPr lang="es-CO" sz="2400" dirty="0" smtClean="0"/>
              <a:t>jerarquía, </a:t>
            </a:r>
            <a:r>
              <a:rPr lang="es-CO" sz="2400" dirty="0"/>
              <a:t>es el trabajo de los </a:t>
            </a:r>
            <a:r>
              <a:rPr lang="es-CO" sz="2400" dirty="0" smtClean="0"/>
              <a:t>ángeles </a:t>
            </a:r>
            <a:r>
              <a:rPr lang="es-CO" sz="2400" dirty="0"/>
              <a:t>que no han pecado. El </a:t>
            </a:r>
            <a:r>
              <a:rPr lang="es-CO" sz="2400" dirty="0" smtClean="0"/>
              <a:t>espíritu </a:t>
            </a:r>
            <a:r>
              <a:rPr lang="es-CO" sz="2400" dirty="0"/>
              <a:t>que </a:t>
            </a:r>
            <a:r>
              <a:rPr lang="es-CO" sz="2400" dirty="0" smtClean="0"/>
              <a:t>poseerán </a:t>
            </a:r>
            <a:r>
              <a:rPr lang="es-CO" sz="2400" dirty="0"/>
              <a:t>los </a:t>
            </a:r>
            <a:r>
              <a:rPr lang="es-CO" sz="2400" dirty="0" smtClean="0"/>
              <a:t>discípulos </a:t>
            </a:r>
            <a:r>
              <a:rPr lang="es-CO" sz="2400" dirty="0"/>
              <a:t>de Cristo, la obra que </a:t>
            </a:r>
            <a:r>
              <a:rPr lang="es-CO" sz="2400" dirty="0" smtClean="0"/>
              <a:t>harán.</a:t>
            </a:r>
            <a:endParaRPr lang="es-CO" sz="2400" dirty="0"/>
          </a:p>
        </p:txBody>
      </p:sp>
    </p:spTree>
    <p:extLst>
      <p:ext uri="{BB962C8B-B14F-4D97-AF65-F5344CB8AC3E}">
        <p14:creationId xmlns:p14="http://schemas.microsoft.com/office/powerpoint/2010/main" val="251867454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005427621"/>
              </p:ext>
            </p:extLst>
          </p:nvPr>
        </p:nvGraphicFramePr>
        <p:xfrm>
          <a:off x="457200" y="260648"/>
          <a:ext cx="7620000" cy="63367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5100098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935257233"/>
              </p:ext>
            </p:extLst>
          </p:nvPr>
        </p:nvGraphicFramePr>
        <p:xfrm>
          <a:off x="457200" y="476672"/>
          <a:ext cx="7620000" cy="5924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4 Flecha abajo"/>
          <p:cNvSpPr/>
          <p:nvPr/>
        </p:nvSpPr>
        <p:spPr>
          <a:xfrm>
            <a:off x="1547664" y="3140968"/>
            <a:ext cx="484632" cy="6480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122833669"/>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401598486"/>
              </p:ext>
            </p:extLst>
          </p:nvPr>
        </p:nvGraphicFramePr>
        <p:xfrm>
          <a:off x="107504" y="476672"/>
          <a:ext cx="7969696" cy="59241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8698861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lstStyle/>
          <a:p>
            <a:pPr algn="ctr"/>
            <a:r>
              <a:rPr lang="es-CO" sz="1800" dirty="0"/>
              <a:t> </a:t>
            </a:r>
            <a:r>
              <a:rPr lang="es-CO" sz="3600" dirty="0"/>
              <a:t>Y les dijo: </a:t>
            </a:r>
            <a:r>
              <a:rPr lang="es-CO" sz="3600" dirty="0" smtClean="0"/>
              <a:t> --</a:t>
            </a:r>
            <a:r>
              <a:rPr lang="es-CO" sz="3600" dirty="0"/>
              <a:t>Id por todo el mundo y predicad el evangelio a toda </a:t>
            </a:r>
            <a:r>
              <a:rPr lang="es-CO" sz="3600" dirty="0" smtClean="0"/>
              <a:t>criatura</a:t>
            </a:r>
            <a:endParaRPr lang="es-CO" sz="3600" dirty="0"/>
          </a:p>
        </p:txBody>
      </p:sp>
      <p:sp>
        <p:nvSpPr>
          <p:cNvPr id="3" name="2 Marcador de contenido"/>
          <p:cNvSpPr>
            <a:spLocks noGrp="1"/>
          </p:cNvSpPr>
          <p:nvPr>
            <p:ph idx="1"/>
          </p:nvPr>
        </p:nvSpPr>
        <p:spPr>
          <a:xfrm>
            <a:off x="457200" y="5229200"/>
            <a:ext cx="7620000" cy="1368152"/>
          </a:xfrm>
          <a:solidFill>
            <a:schemeClr val="accent4">
              <a:lumMod val="40000"/>
              <a:lumOff val="60000"/>
            </a:schemeClr>
          </a:solidFill>
          <a:scene3d>
            <a:camera prst="orthographicFront"/>
            <a:lightRig rig="threePt" dir="t"/>
          </a:scene3d>
          <a:sp3d>
            <a:bevelT w="165100" prst="coolSlant"/>
          </a:sp3d>
        </p:spPr>
        <p:txBody>
          <a:bodyPr>
            <a:noAutofit/>
          </a:bodyPr>
          <a:lstStyle/>
          <a:p>
            <a:pPr marL="114300" indent="0" algn="ctr">
              <a:buNone/>
            </a:pPr>
            <a:r>
              <a:rPr lang="es-CO" sz="2800" dirty="0" smtClean="0"/>
              <a:t>El </a:t>
            </a:r>
            <a:r>
              <a:rPr lang="es-CO" sz="2800" dirty="0"/>
              <a:t>que crea y sea bautizado, será salvo; pero el que no crea, será </a:t>
            </a:r>
            <a:r>
              <a:rPr lang="es-CO" sz="2800" dirty="0" smtClean="0"/>
              <a:t>condenado» </a:t>
            </a:r>
            <a:r>
              <a:rPr lang="es-CO" sz="2800" b="1" u="sng" dirty="0" smtClean="0"/>
              <a:t>(Mar.16:15,16)</a:t>
            </a:r>
            <a:r>
              <a:rPr lang="es-CO" sz="2800" dirty="0" smtClean="0"/>
              <a:t>.</a:t>
            </a:r>
            <a:endParaRPr lang="es-CO" sz="28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908386"/>
            <a:ext cx="2406774" cy="291539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9688" y="1916832"/>
            <a:ext cx="2808312" cy="289850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128" y="1916832"/>
            <a:ext cx="2622798" cy="289850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5188928"/>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259584923"/>
              </p:ext>
            </p:extLst>
          </p:nvPr>
        </p:nvGraphicFramePr>
        <p:xfrm>
          <a:off x="179512" y="620688"/>
          <a:ext cx="8052048" cy="5492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6788377"/>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848519216"/>
              </p:ext>
            </p:extLst>
          </p:nvPr>
        </p:nvGraphicFramePr>
        <p:xfrm>
          <a:off x="457200" y="476672"/>
          <a:ext cx="7620000" cy="59241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4937482"/>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184975302"/>
              </p:ext>
            </p:extLst>
          </p:nvPr>
        </p:nvGraphicFramePr>
        <p:xfrm>
          <a:off x="395536" y="548680"/>
          <a:ext cx="76200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771457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46957050"/>
              </p:ext>
            </p:extLst>
          </p:nvPr>
        </p:nvGraphicFramePr>
        <p:xfrm>
          <a:off x="457200" y="332656"/>
          <a:ext cx="7620000" cy="60681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1786499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29320" y="476672"/>
            <a:ext cx="7620000" cy="1143000"/>
          </a:xfrm>
          <a:solidFill>
            <a:schemeClr val="accent4">
              <a:lumMod val="40000"/>
              <a:lumOff val="60000"/>
            </a:schemeClr>
          </a:solidFill>
          <a:scene3d>
            <a:camera prst="orthographicFront"/>
            <a:lightRig rig="threePt" dir="t"/>
          </a:scene3d>
          <a:sp3d>
            <a:bevelT w="165100" prst="coolSlant"/>
          </a:sp3d>
        </p:spPr>
        <p:txBody>
          <a:bodyPr/>
          <a:lstStyle/>
          <a:p>
            <a:r>
              <a:rPr lang="es-CO" dirty="0" smtClean="0"/>
              <a:t>El gozo de colaborar con Cristo</a:t>
            </a:r>
            <a:endParaRPr lang="es-CO" dirty="0"/>
          </a:p>
        </p:txBody>
      </p:sp>
      <p:sp>
        <p:nvSpPr>
          <p:cNvPr id="3" name="2 Marcador de contenido"/>
          <p:cNvSpPr>
            <a:spLocks noGrp="1"/>
          </p:cNvSpPr>
          <p:nvPr>
            <p:ph idx="1"/>
          </p:nvPr>
        </p:nvSpPr>
        <p:spPr>
          <a:xfrm>
            <a:off x="457200" y="5229200"/>
            <a:ext cx="7620000" cy="1368152"/>
          </a:xfrm>
          <a:solidFill>
            <a:schemeClr val="accent4">
              <a:lumMod val="40000"/>
              <a:lumOff val="60000"/>
            </a:schemeClr>
          </a:solidFill>
          <a:scene3d>
            <a:camera prst="orthographicFront"/>
            <a:lightRig rig="threePt" dir="t"/>
          </a:scene3d>
          <a:sp3d>
            <a:bevelT w="165100" prst="coolSlant"/>
          </a:sp3d>
        </p:spPr>
        <p:txBody>
          <a:bodyPr>
            <a:normAutofit/>
          </a:bodyPr>
          <a:lstStyle/>
          <a:p>
            <a:pPr marL="114300" indent="0" algn="ctr">
              <a:buNone/>
            </a:pPr>
            <a:r>
              <a:rPr lang="es-CO" b="1" dirty="0" smtClean="0"/>
              <a:t>1. Nos quita la carga del pecado, 2. Contamos con su compañía diariamente,  3. Nos hace participantes de la predicación del Evangelio y 4. Nos capacita para realizar su trabajo con gozo. </a:t>
            </a:r>
            <a:endParaRPr lang="es-CO"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276872"/>
            <a:ext cx="1872208" cy="238199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11636" y="2276872"/>
            <a:ext cx="1656184" cy="238199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1633" y="2276873"/>
            <a:ext cx="1982514" cy="238199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84168" y="2311153"/>
            <a:ext cx="2257425" cy="234771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819594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052980876"/>
              </p:ext>
            </p:extLst>
          </p:nvPr>
        </p:nvGraphicFramePr>
        <p:xfrm>
          <a:off x="0" y="548680"/>
          <a:ext cx="8077200" cy="5760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05225052"/>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754358294"/>
              </p:ext>
            </p:extLst>
          </p:nvPr>
        </p:nvGraphicFramePr>
        <p:xfrm>
          <a:off x="-108520" y="260648"/>
          <a:ext cx="8185720" cy="61401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4 Rectángulo"/>
          <p:cNvSpPr/>
          <p:nvPr/>
        </p:nvSpPr>
        <p:spPr>
          <a:xfrm>
            <a:off x="1475656" y="1285280"/>
            <a:ext cx="792088" cy="4093428"/>
          </a:xfrm>
          <a:prstGeom prst="rect">
            <a:avLst/>
          </a:prstGeom>
          <a:solidFill>
            <a:schemeClr val="accent5">
              <a:lumMod val="60000"/>
              <a:lumOff val="40000"/>
            </a:schemeClr>
          </a:solidFill>
        </p:spPr>
        <p:txBody>
          <a:bodyPr wrap="square">
            <a:spAutoFit/>
          </a:bodyPr>
          <a:lstStyle/>
          <a:p>
            <a:pPr algn="ctr"/>
            <a:r>
              <a:rPr lang="es-CO" sz="2000" b="1" dirty="0"/>
              <a:t>Este hombre se quitó su calzado y se lo dio al que no tenía</a:t>
            </a:r>
          </a:p>
        </p:txBody>
      </p:sp>
    </p:spTree>
    <p:extLst>
      <p:ext uri="{BB962C8B-B14F-4D97-AF65-F5344CB8AC3E}">
        <p14:creationId xmlns:p14="http://schemas.microsoft.com/office/powerpoint/2010/main" val="298825044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CO" sz="4800" b="1" i="1" dirty="0" smtClean="0">
                <a:solidFill>
                  <a:srgbClr val="FF0000"/>
                </a:solidFill>
                <a:effectLst>
                  <a:outerShdw blurRad="38100" dist="38100" dir="2700000" algn="tl">
                    <a:srgbClr val="000000">
                      <a:alpha val="43137"/>
                    </a:srgbClr>
                  </a:outerShdw>
                </a:effectLst>
              </a:rPr>
              <a:t>Necesitamos Ser solidarios</a:t>
            </a:r>
            <a:endParaRPr lang="es-CO" sz="4800" b="1" i="1" dirty="0">
              <a:solidFill>
                <a:srgbClr val="FF0000"/>
              </a:solidFill>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457200" y="1600200"/>
            <a:ext cx="3970784" cy="4800600"/>
          </a:xfrm>
          <a:scene3d>
            <a:camera prst="isometricOffAxis1Right"/>
            <a:lightRig rig="threePt" dir="t"/>
          </a:scene3d>
        </p:spPr>
        <p:txBody>
          <a:bodyPr>
            <a:noAutofit/>
          </a:bodyPr>
          <a:lstStyle/>
          <a:p>
            <a:pPr marL="114300" indent="0" algn="ctr">
              <a:buNone/>
            </a:pPr>
            <a:r>
              <a:rPr lang="es-CO" sz="2800" b="1" dirty="0" smtClean="0"/>
              <a:t>La </a:t>
            </a:r>
            <a:r>
              <a:rPr lang="es-CO" sz="2800" b="1" dirty="0"/>
              <a:t>única forma de crecer en la gracia es realizar desinteresadamente el trabajo que Cristo nos ha asignado, según nuestra capacidad, ayudando y beneficiando a los que necesitan de nuestra </a:t>
            </a:r>
            <a:r>
              <a:rPr lang="es-CO" sz="2800" b="1" dirty="0" smtClean="0"/>
              <a:t>ayuda</a:t>
            </a:r>
            <a:endParaRPr lang="es-CO" sz="2800" b="1"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700808"/>
            <a:ext cx="3886994"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93798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136526981"/>
              </p:ext>
            </p:extLst>
          </p:nvPr>
        </p:nvGraphicFramePr>
        <p:xfrm>
          <a:off x="457200" y="764704"/>
          <a:ext cx="7620000" cy="5328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22660836"/>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789234223"/>
              </p:ext>
            </p:extLst>
          </p:nvPr>
        </p:nvGraphicFramePr>
        <p:xfrm>
          <a:off x="457200" y="548680"/>
          <a:ext cx="7620000"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50587631"/>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604647777"/>
              </p:ext>
            </p:extLst>
          </p:nvPr>
        </p:nvGraphicFramePr>
        <p:xfrm>
          <a:off x="457200" y="620688"/>
          <a:ext cx="7620000" cy="58326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8695922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540915670"/>
              </p:ext>
            </p:extLst>
          </p:nvPr>
        </p:nvGraphicFramePr>
        <p:xfrm>
          <a:off x="457200" y="476672"/>
          <a:ext cx="7620000" cy="5924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67241064"/>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428576937"/>
              </p:ext>
            </p:extLst>
          </p:nvPr>
        </p:nvGraphicFramePr>
        <p:xfrm>
          <a:off x="457200" y="476672"/>
          <a:ext cx="7620000" cy="5924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602101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3463170212"/>
              </p:ext>
            </p:extLst>
          </p:nvPr>
        </p:nvGraphicFramePr>
        <p:xfrm>
          <a:off x="0" y="404664"/>
          <a:ext cx="8077200" cy="59961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99533150"/>
      </p:ext>
    </p:extLst>
  </p:cSld>
  <p:clrMapOvr>
    <a:masterClrMapping/>
  </p:clrMapOvr>
  <p:transition spd="slow">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764704"/>
            <a:ext cx="7620000" cy="5472608"/>
          </a:xfrm>
          <a:solidFill>
            <a:schemeClr val="accent4">
              <a:lumMod val="40000"/>
              <a:lumOff val="60000"/>
            </a:schemeClr>
          </a:solidFill>
          <a:scene3d>
            <a:camera prst="orthographicFront"/>
            <a:lightRig rig="threePt" dir="t"/>
          </a:scene3d>
          <a:sp3d>
            <a:bevelT w="165100" prst="coolSlant"/>
          </a:sp3d>
        </p:spPr>
        <p:txBody>
          <a:bodyPr>
            <a:normAutofit/>
          </a:bodyPr>
          <a:lstStyle/>
          <a:p>
            <a:pPr marL="114300" indent="0">
              <a:buNone/>
            </a:pPr>
            <a:endParaRPr lang="es-CO" sz="4400" dirty="0" smtClean="0"/>
          </a:p>
          <a:p>
            <a:pPr marL="114300" indent="0">
              <a:buNone/>
            </a:pPr>
            <a:r>
              <a:rPr lang="es-CO" sz="4400" dirty="0" smtClean="0"/>
              <a:t>Este </a:t>
            </a:r>
            <a:r>
              <a:rPr lang="es-CO" sz="4400" dirty="0"/>
              <a:t>tema:</a:t>
            </a:r>
          </a:p>
          <a:p>
            <a:pPr marL="114300" indent="0">
              <a:buNone/>
            </a:pPr>
            <a:r>
              <a:rPr lang="es-CO" sz="4400" i="1" dirty="0">
                <a:solidFill>
                  <a:srgbClr val="FF0000"/>
                </a:solidFill>
                <a:effectLst>
                  <a:outerShdw blurRad="38100" dist="38100" dir="2700000" algn="tl">
                    <a:srgbClr val="000000">
                      <a:alpha val="43137"/>
                    </a:srgbClr>
                  </a:outerShdw>
                </a:effectLst>
              </a:rPr>
              <a:t>EL GOZO DE LA </a:t>
            </a:r>
            <a:r>
              <a:rPr lang="es-CO" sz="4400" i="1" dirty="0" smtClean="0">
                <a:solidFill>
                  <a:srgbClr val="FF0000"/>
                </a:solidFill>
                <a:effectLst>
                  <a:outerShdw blurRad="38100" dist="38100" dir="2700000" algn="tl">
                    <a:srgbClr val="000000">
                      <a:alpha val="43137"/>
                    </a:srgbClr>
                  </a:outerShdw>
                </a:effectLst>
              </a:rPr>
              <a:t>COLABORACIÓN</a:t>
            </a:r>
            <a:endParaRPr lang="es-CO" sz="4400" i="1" dirty="0">
              <a:solidFill>
                <a:srgbClr val="FF0000"/>
              </a:solidFill>
              <a:effectLst>
                <a:outerShdw blurRad="38100" dist="38100" dir="2700000" algn="tl">
                  <a:srgbClr val="000000">
                    <a:alpha val="43137"/>
                  </a:srgbClr>
                </a:outerShdw>
              </a:effectLst>
            </a:endParaRPr>
          </a:p>
          <a:p>
            <a:pPr marL="114300" indent="0">
              <a:buNone/>
            </a:pPr>
            <a:r>
              <a:rPr lang="es-CO" sz="4400" dirty="0"/>
              <a:t>Fue extraído del Camino a </a:t>
            </a:r>
            <a:r>
              <a:rPr lang="es-CO" sz="4400" dirty="0" smtClean="0"/>
              <a:t>Cristo</a:t>
            </a:r>
          </a:p>
          <a:p>
            <a:pPr marL="114300" indent="0">
              <a:buNone/>
            </a:pPr>
            <a:r>
              <a:rPr lang="es-CO" sz="4400" dirty="0" smtClean="0"/>
              <a:t>Capitulo 9. </a:t>
            </a:r>
            <a:endParaRPr lang="es-CO" sz="4400" dirty="0"/>
          </a:p>
        </p:txBody>
      </p:sp>
    </p:spTree>
    <p:extLst>
      <p:ext uri="{BB962C8B-B14F-4D97-AF65-F5344CB8AC3E}">
        <p14:creationId xmlns:p14="http://schemas.microsoft.com/office/powerpoint/2010/main" val="16162112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yacencia">
  <a:themeElements>
    <a:clrScheme name="Adyacencia">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yacencia">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529</TotalTime>
  <Words>2151</Words>
  <Application>Microsoft Office PowerPoint</Application>
  <PresentationFormat>Presentación en pantalla (4:3)</PresentationFormat>
  <Paragraphs>56</Paragraphs>
  <Slides>23</Slides>
  <Notes>0</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Adyacencia</vt:lpstr>
      <vt:lpstr>EL GOZO DE LA COLABORACIÓN</vt:lpstr>
      <vt:lpstr>EL GOZO DE LA COLABORACIÓN</vt:lpstr>
      <vt:lpstr>Presentación de PowerPoint</vt:lpstr>
      <vt:lpstr>Presentación de PowerPoint</vt:lpstr>
      <vt:lpstr>Presentación de PowerPoint</vt:lpstr>
      <vt:lpstr>Presentación de PowerPoint</vt:lpstr>
      <vt:lpstr>Presentación de PowerPoint</vt:lpstr>
      <vt:lpstr> Y les dijo:  --Id por todo el mundo y predicad el evangelio a toda criatura</vt:lpstr>
      <vt:lpstr>Presentación de PowerPoint</vt:lpstr>
      <vt:lpstr>Presentación de PowerPoint</vt:lpstr>
      <vt:lpstr>Presentación de PowerPoint</vt:lpstr>
      <vt:lpstr>Presentación de PowerPoint</vt:lpstr>
      <vt:lpstr>El gozo de colaborar con Cristo</vt:lpstr>
      <vt:lpstr>Presentación de PowerPoint</vt:lpstr>
      <vt:lpstr>Presentación de PowerPoint</vt:lpstr>
      <vt:lpstr>Necesitamos Ser solidarios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GOZO DE LA COLABORACIÓN</dc:title>
  <dc:creator>TEMAS DE FE</dc:creator>
  <cp:lastModifiedBy>TEMAS DE FE</cp:lastModifiedBy>
  <cp:revision>65</cp:revision>
  <dcterms:created xsi:type="dcterms:W3CDTF">2016-05-30T04:23:54Z</dcterms:created>
  <dcterms:modified xsi:type="dcterms:W3CDTF">2016-07-02T03:21:33Z</dcterms:modified>
</cp:coreProperties>
</file>